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48" r:id="rId5"/>
  </p:sldMasterIdLst>
  <p:sldIdLst>
    <p:sldId id="256" r:id="rId6"/>
    <p:sldId id="273" r:id="rId7"/>
    <p:sldId id="274" r:id="rId8"/>
    <p:sldId id="276" r:id="rId9"/>
    <p:sldId id="257" r:id="rId10"/>
    <p:sldId id="258" r:id="rId11"/>
    <p:sldId id="259" r:id="rId12"/>
    <p:sldId id="260" r:id="rId13"/>
    <p:sldId id="261" r:id="rId14"/>
    <p:sldId id="270" r:id="rId15"/>
    <p:sldId id="267" r:id="rId16"/>
    <p:sldId id="268" r:id="rId17"/>
    <p:sldId id="269" r:id="rId18"/>
    <p:sldId id="263" r:id="rId19"/>
    <p:sldId id="266" r:id="rId20"/>
    <p:sldId id="275" r:id="rId21"/>
    <p:sldId id="272" r:id="rId22"/>
  </p:sldIdLst>
  <p:sldSz cx="12192000" cy="6858000"/>
  <p:notesSz cx="7010400" cy="9296400"/>
  <p:embeddedFontLst>
    <p:embeddedFont>
      <p:font typeface="Arial Rounded MT Bold" panose="020F0704030504030204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C7091E-97BB-4C64-84EF-2768D99A463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F13718-F9DB-4FBC-950C-509075CF4209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Lynn is one of two municipalities that are members of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MassBio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C7B8A3-6CF9-4022-A507-C7850112DE98}" type="parTrans" cxnId="{68D28010-A403-440E-8CFB-9B6C997AA9DB}">
      <dgm:prSet/>
      <dgm:spPr/>
      <dgm:t>
        <a:bodyPr/>
        <a:lstStyle/>
        <a:p>
          <a:endParaRPr lang="en-US"/>
        </a:p>
      </dgm:t>
    </dgm:pt>
    <dgm:pt modelId="{ACAA153F-2C7F-4B1F-823F-378EBBCB49CF}" type="sibTrans" cxnId="{68D28010-A403-440E-8CFB-9B6C997AA9DB}">
      <dgm:prSet/>
      <dgm:spPr/>
      <dgm:t>
        <a:bodyPr/>
        <a:lstStyle/>
        <a:p>
          <a:endParaRPr lang="en-US"/>
        </a:p>
      </dgm:t>
    </dgm:pt>
    <dgm:pt modelId="{97F23906-1005-498A-A6A8-D57A87DA9071}">
      <dgm:prSet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Lynn has reached Platinum Status</a:t>
          </a:r>
        </a:p>
      </dgm:t>
    </dgm:pt>
    <dgm:pt modelId="{D34701C4-87B2-41D0-AE53-121EA94E03AD}" type="parTrans" cxnId="{3FCBB671-A81C-45B5-9D74-B455287771F5}">
      <dgm:prSet/>
      <dgm:spPr/>
      <dgm:t>
        <a:bodyPr/>
        <a:lstStyle/>
        <a:p>
          <a:endParaRPr lang="en-US"/>
        </a:p>
      </dgm:t>
    </dgm:pt>
    <dgm:pt modelId="{B17E466A-B05D-44EC-ADD7-BFAA070C490D}" type="sibTrans" cxnId="{3FCBB671-A81C-45B5-9D74-B455287771F5}">
      <dgm:prSet/>
      <dgm:spPr/>
      <dgm:t>
        <a:bodyPr/>
        <a:lstStyle/>
        <a:p>
          <a:endParaRPr lang="en-US"/>
        </a:p>
      </dgm:t>
    </dgm:pt>
    <dgm:pt modelId="{F7F2B785-4883-42C9-B20F-35436D816431}">
      <dgm:prSet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Lynn has passed unanimously a Life Science Ordinance</a:t>
          </a:r>
        </a:p>
      </dgm:t>
    </dgm:pt>
    <dgm:pt modelId="{8B939F84-09FB-490C-A664-F02A9F89B654}" type="parTrans" cxnId="{0BF1A093-386C-4EB2-9CB3-1BC53EDF6312}">
      <dgm:prSet/>
      <dgm:spPr/>
      <dgm:t>
        <a:bodyPr/>
        <a:lstStyle/>
        <a:p>
          <a:endParaRPr lang="en-US"/>
        </a:p>
      </dgm:t>
    </dgm:pt>
    <dgm:pt modelId="{727DD628-F745-476E-89B9-6F8BAF414D58}" type="sibTrans" cxnId="{0BF1A093-386C-4EB2-9CB3-1BC53EDF6312}">
      <dgm:prSet/>
      <dgm:spPr/>
      <dgm:t>
        <a:bodyPr/>
        <a:lstStyle/>
        <a:p>
          <a:endParaRPr lang="en-US"/>
        </a:p>
      </dgm:t>
    </dgm:pt>
    <dgm:pt modelId="{180E37B4-0600-466B-9B1C-D7DCE5A4BDFA}" type="pres">
      <dgm:prSet presAssocID="{0BC7091E-97BB-4C64-84EF-2768D99A463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6DB279D-774E-4B9C-AB7D-4874325743DF}" type="pres">
      <dgm:prSet presAssocID="{D4F13718-F9DB-4FBC-950C-509075CF4209}" presName="hierRoot1" presStyleCnt="0"/>
      <dgm:spPr/>
    </dgm:pt>
    <dgm:pt modelId="{0E61CF61-82D4-4311-9A57-B6EDD7CE8FBA}" type="pres">
      <dgm:prSet presAssocID="{D4F13718-F9DB-4FBC-950C-509075CF4209}" presName="composite" presStyleCnt="0"/>
      <dgm:spPr/>
    </dgm:pt>
    <dgm:pt modelId="{FD2E251F-445B-49D5-9258-750420B6821F}" type="pres">
      <dgm:prSet presAssocID="{D4F13718-F9DB-4FBC-950C-509075CF4209}" presName="background" presStyleLbl="node0" presStyleIdx="0" presStyleCnt="3"/>
      <dgm:spPr/>
    </dgm:pt>
    <dgm:pt modelId="{EC4984C7-BCF2-491A-8391-6613911CB97C}" type="pres">
      <dgm:prSet presAssocID="{D4F13718-F9DB-4FBC-950C-509075CF4209}" presName="text" presStyleLbl="fgAcc0" presStyleIdx="0" presStyleCnt="3">
        <dgm:presLayoutVars>
          <dgm:chPref val="3"/>
        </dgm:presLayoutVars>
      </dgm:prSet>
      <dgm:spPr/>
    </dgm:pt>
    <dgm:pt modelId="{913AFB59-524B-4603-8E9F-9A83D0BDB987}" type="pres">
      <dgm:prSet presAssocID="{D4F13718-F9DB-4FBC-950C-509075CF4209}" presName="hierChild2" presStyleCnt="0"/>
      <dgm:spPr/>
    </dgm:pt>
    <dgm:pt modelId="{7F960DCF-B717-4F3E-82E3-949FE3263E26}" type="pres">
      <dgm:prSet presAssocID="{97F23906-1005-498A-A6A8-D57A87DA9071}" presName="hierRoot1" presStyleCnt="0"/>
      <dgm:spPr/>
    </dgm:pt>
    <dgm:pt modelId="{F19C82E2-7324-4CDC-B36B-3DF0BE1B4644}" type="pres">
      <dgm:prSet presAssocID="{97F23906-1005-498A-A6A8-D57A87DA9071}" presName="composite" presStyleCnt="0"/>
      <dgm:spPr/>
    </dgm:pt>
    <dgm:pt modelId="{9C067948-A4C3-482F-A1CA-C79E0EC7038E}" type="pres">
      <dgm:prSet presAssocID="{97F23906-1005-498A-A6A8-D57A87DA9071}" presName="background" presStyleLbl="node0" presStyleIdx="1" presStyleCnt="3"/>
      <dgm:spPr/>
    </dgm:pt>
    <dgm:pt modelId="{D414DDE9-5CFD-4B98-A84D-22146857CDFA}" type="pres">
      <dgm:prSet presAssocID="{97F23906-1005-498A-A6A8-D57A87DA9071}" presName="text" presStyleLbl="fgAcc0" presStyleIdx="1" presStyleCnt="3">
        <dgm:presLayoutVars>
          <dgm:chPref val="3"/>
        </dgm:presLayoutVars>
      </dgm:prSet>
      <dgm:spPr/>
    </dgm:pt>
    <dgm:pt modelId="{0C466810-9DC7-46FA-B044-71E452CE28AE}" type="pres">
      <dgm:prSet presAssocID="{97F23906-1005-498A-A6A8-D57A87DA9071}" presName="hierChild2" presStyleCnt="0"/>
      <dgm:spPr/>
    </dgm:pt>
    <dgm:pt modelId="{DD23B32D-4441-4979-B107-19772034C255}" type="pres">
      <dgm:prSet presAssocID="{F7F2B785-4883-42C9-B20F-35436D816431}" presName="hierRoot1" presStyleCnt="0"/>
      <dgm:spPr/>
    </dgm:pt>
    <dgm:pt modelId="{95E2E39D-5487-4143-929B-8B5F404D08E5}" type="pres">
      <dgm:prSet presAssocID="{F7F2B785-4883-42C9-B20F-35436D816431}" presName="composite" presStyleCnt="0"/>
      <dgm:spPr/>
    </dgm:pt>
    <dgm:pt modelId="{323A4F34-C40B-4CAC-A5DF-8D2F207C742B}" type="pres">
      <dgm:prSet presAssocID="{F7F2B785-4883-42C9-B20F-35436D816431}" presName="background" presStyleLbl="node0" presStyleIdx="2" presStyleCnt="3"/>
      <dgm:spPr/>
    </dgm:pt>
    <dgm:pt modelId="{B042AFCB-E85B-451F-BDD5-32E7A47F29BB}" type="pres">
      <dgm:prSet presAssocID="{F7F2B785-4883-42C9-B20F-35436D816431}" presName="text" presStyleLbl="fgAcc0" presStyleIdx="2" presStyleCnt="3">
        <dgm:presLayoutVars>
          <dgm:chPref val="3"/>
        </dgm:presLayoutVars>
      </dgm:prSet>
      <dgm:spPr/>
    </dgm:pt>
    <dgm:pt modelId="{58DA5F16-5EA3-403C-8D11-1BBA06F9FB05}" type="pres">
      <dgm:prSet presAssocID="{F7F2B785-4883-42C9-B20F-35436D816431}" presName="hierChild2" presStyleCnt="0"/>
      <dgm:spPr/>
    </dgm:pt>
  </dgm:ptLst>
  <dgm:cxnLst>
    <dgm:cxn modelId="{68D28010-A403-440E-8CFB-9B6C997AA9DB}" srcId="{0BC7091E-97BB-4C64-84EF-2768D99A4635}" destId="{D4F13718-F9DB-4FBC-950C-509075CF4209}" srcOrd="0" destOrd="0" parTransId="{1AC7B8A3-6CF9-4022-A507-C7850112DE98}" sibTransId="{ACAA153F-2C7F-4B1F-823F-378EBBCB49CF}"/>
    <dgm:cxn modelId="{ABD0EF1D-AC9F-41AC-9C49-111905E262F7}" type="presOf" srcId="{97F23906-1005-498A-A6A8-D57A87DA9071}" destId="{D414DDE9-5CFD-4B98-A84D-22146857CDFA}" srcOrd="0" destOrd="0" presId="urn:microsoft.com/office/officeart/2005/8/layout/hierarchy1"/>
    <dgm:cxn modelId="{3FCBB671-A81C-45B5-9D74-B455287771F5}" srcId="{0BC7091E-97BB-4C64-84EF-2768D99A4635}" destId="{97F23906-1005-498A-A6A8-D57A87DA9071}" srcOrd="1" destOrd="0" parTransId="{D34701C4-87B2-41D0-AE53-121EA94E03AD}" sibTransId="{B17E466A-B05D-44EC-ADD7-BFAA070C490D}"/>
    <dgm:cxn modelId="{0BF1A093-386C-4EB2-9CB3-1BC53EDF6312}" srcId="{0BC7091E-97BB-4C64-84EF-2768D99A4635}" destId="{F7F2B785-4883-42C9-B20F-35436D816431}" srcOrd="2" destOrd="0" parTransId="{8B939F84-09FB-490C-A664-F02A9F89B654}" sibTransId="{727DD628-F745-476E-89B9-6F8BAF414D58}"/>
    <dgm:cxn modelId="{D68F49F7-5BEE-48DC-A7EA-9C9A22032ECB}" type="presOf" srcId="{0BC7091E-97BB-4C64-84EF-2768D99A4635}" destId="{180E37B4-0600-466B-9B1C-D7DCE5A4BDFA}" srcOrd="0" destOrd="0" presId="urn:microsoft.com/office/officeart/2005/8/layout/hierarchy1"/>
    <dgm:cxn modelId="{76408BFD-EA44-4A5E-974A-4616A8F98E75}" type="presOf" srcId="{D4F13718-F9DB-4FBC-950C-509075CF4209}" destId="{EC4984C7-BCF2-491A-8391-6613911CB97C}" srcOrd="0" destOrd="0" presId="urn:microsoft.com/office/officeart/2005/8/layout/hierarchy1"/>
    <dgm:cxn modelId="{C112DAFF-F5C1-4FF9-882B-0C64683A22CD}" type="presOf" srcId="{F7F2B785-4883-42C9-B20F-35436D816431}" destId="{B042AFCB-E85B-451F-BDD5-32E7A47F29BB}" srcOrd="0" destOrd="0" presId="urn:microsoft.com/office/officeart/2005/8/layout/hierarchy1"/>
    <dgm:cxn modelId="{2AA75208-E856-46F3-99C5-0E2DFDAA9A88}" type="presParOf" srcId="{180E37B4-0600-466B-9B1C-D7DCE5A4BDFA}" destId="{36DB279D-774E-4B9C-AB7D-4874325743DF}" srcOrd="0" destOrd="0" presId="urn:microsoft.com/office/officeart/2005/8/layout/hierarchy1"/>
    <dgm:cxn modelId="{D28C8C4B-6950-41E1-9463-96BE9628598A}" type="presParOf" srcId="{36DB279D-774E-4B9C-AB7D-4874325743DF}" destId="{0E61CF61-82D4-4311-9A57-B6EDD7CE8FBA}" srcOrd="0" destOrd="0" presId="urn:microsoft.com/office/officeart/2005/8/layout/hierarchy1"/>
    <dgm:cxn modelId="{696AC278-FCEE-4288-943A-E762A5EB9E8F}" type="presParOf" srcId="{0E61CF61-82D4-4311-9A57-B6EDD7CE8FBA}" destId="{FD2E251F-445B-49D5-9258-750420B6821F}" srcOrd="0" destOrd="0" presId="urn:microsoft.com/office/officeart/2005/8/layout/hierarchy1"/>
    <dgm:cxn modelId="{453C9895-BC33-4FBB-BD4E-45AA4C23E74A}" type="presParOf" srcId="{0E61CF61-82D4-4311-9A57-B6EDD7CE8FBA}" destId="{EC4984C7-BCF2-491A-8391-6613911CB97C}" srcOrd="1" destOrd="0" presId="urn:microsoft.com/office/officeart/2005/8/layout/hierarchy1"/>
    <dgm:cxn modelId="{229BDCF5-6D54-464D-8B3C-38AF2F4D21B4}" type="presParOf" srcId="{36DB279D-774E-4B9C-AB7D-4874325743DF}" destId="{913AFB59-524B-4603-8E9F-9A83D0BDB987}" srcOrd="1" destOrd="0" presId="urn:microsoft.com/office/officeart/2005/8/layout/hierarchy1"/>
    <dgm:cxn modelId="{9D4EBD78-2300-425E-BC39-970D2520D938}" type="presParOf" srcId="{180E37B4-0600-466B-9B1C-D7DCE5A4BDFA}" destId="{7F960DCF-B717-4F3E-82E3-949FE3263E26}" srcOrd="1" destOrd="0" presId="urn:microsoft.com/office/officeart/2005/8/layout/hierarchy1"/>
    <dgm:cxn modelId="{6962B37C-A095-4717-AB44-3FD89F3788D8}" type="presParOf" srcId="{7F960DCF-B717-4F3E-82E3-949FE3263E26}" destId="{F19C82E2-7324-4CDC-B36B-3DF0BE1B4644}" srcOrd="0" destOrd="0" presId="urn:microsoft.com/office/officeart/2005/8/layout/hierarchy1"/>
    <dgm:cxn modelId="{5A20C18E-D2EE-498E-9B2A-C7339292A0D3}" type="presParOf" srcId="{F19C82E2-7324-4CDC-B36B-3DF0BE1B4644}" destId="{9C067948-A4C3-482F-A1CA-C79E0EC7038E}" srcOrd="0" destOrd="0" presId="urn:microsoft.com/office/officeart/2005/8/layout/hierarchy1"/>
    <dgm:cxn modelId="{CF381EA8-622A-48B0-89E0-CB161DE1D646}" type="presParOf" srcId="{F19C82E2-7324-4CDC-B36B-3DF0BE1B4644}" destId="{D414DDE9-5CFD-4B98-A84D-22146857CDFA}" srcOrd="1" destOrd="0" presId="urn:microsoft.com/office/officeart/2005/8/layout/hierarchy1"/>
    <dgm:cxn modelId="{D0D63C0C-43E3-4251-BC3D-0EE05C9688A6}" type="presParOf" srcId="{7F960DCF-B717-4F3E-82E3-949FE3263E26}" destId="{0C466810-9DC7-46FA-B044-71E452CE28AE}" srcOrd="1" destOrd="0" presId="urn:microsoft.com/office/officeart/2005/8/layout/hierarchy1"/>
    <dgm:cxn modelId="{DEC1F6C8-4F42-45AC-86CE-52F8CB5A2646}" type="presParOf" srcId="{180E37B4-0600-466B-9B1C-D7DCE5A4BDFA}" destId="{DD23B32D-4441-4979-B107-19772034C255}" srcOrd="2" destOrd="0" presId="urn:microsoft.com/office/officeart/2005/8/layout/hierarchy1"/>
    <dgm:cxn modelId="{34AE9536-77E8-439A-B019-67589C2F5BD6}" type="presParOf" srcId="{DD23B32D-4441-4979-B107-19772034C255}" destId="{95E2E39D-5487-4143-929B-8B5F404D08E5}" srcOrd="0" destOrd="0" presId="urn:microsoft.com/office/officeart/2005/8/layout/hierarchy1"/>
    <dgm:cxn modelId="{76BCBAFD-93C4-4080-9BB0-2E7944E82F2A}" type="presParOf" srcId="{95E2E39D-5487-4143-929B-8B5F404D08E5}" destId="{323A4F34-C40B-4CAC-A5DF-8D2F207C742B}" srcOrd="0" destOrd="0" presId="urn:microsoft.com/office/officeart/2005/8/layout/hierarchy1"/>
    <dgm:cxn modelId="{A056F972-F0AA-400F-B82C-0212D934AF87}" type="presParOf" srcId="{95E2E39D-5487-4143-929B-8B5F404D08E5}" destId="{B042AFCB-E85B-451F-BDD5-32E7A47F29BB}" srcOrd="1" destOrd="0" presId="urn:microsoft.com/office/officeart/2005/8/layout/hierarchy1"/>
    <dgm:cxn modelId="{2C186978-4614-4EBC-B6D3-FE22ABEE19EB}" type="presParOf" srcId="{DD23B32D-4441-4979-B107-19772034C255}" destId="{58DA5F16-5EA3-403C-8D11-1BBA06F9FB0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841ABB-5BF5-4139-A3CD-7572AAEEF4B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F4DF31-D2ED-4B63-8B78-A29EDE026E60}">
      <dgm:prSet/>
      <dgm:spPr/>
      <dgm:t>
        <a:bodyPr/>
        <a:lstStyle/>
        <a:p>
          <a:r>
            <a:rPr lang="en-US"/>
            <a:t>Exchange Street- (Ongoing)    			$80,000,000</a:t>
          </a:r>
        </a:p>
      </dgm:t>
    </dgm:pt>
    <dgm:pt modelId="{A4238714-B033-4218-A320-6A678C1BB46C}" type="parTrans" cxnId="{851EA7E4-4BF1-4A8F-800C-762C715AF9DB}">
      <dgm:prSet/>
      <dgm:spPr/>
      <dgm:t>
        <a:bodyPr/>
        <a:lstStyle/>
        <a:p>
          <a:endParaRPr lang="en-US"/>
        </a:p>
      </dgm:t>
    </dgm:pt>
    <dgm:pt modelId="{7A21BE23-0D7D-499F-ACCE-2126AA960827}" type="sibTrans" cxnId="{851EA7E4-4BF1-4A8F-800C-762C715AF9DB}">
      <dgm:prSet/>
      <dgm:spPr/>
      <dgm:t>
        <a:bodyPr/>
        <a:lstStyle/>
        <a:p>
          <a:endParaRPr lang="en-US"/>
        </a:p>
      </dgm:t>
    </dgm:pt>
    <dgm:pt modelId="{75520CD0-DD04-4DC5-BC33-D08756ACCFFF}">
      <dgm:prSet/>
      <dgm:spPr/>
      <dgm:t>
        <a:bodyPr/>
        <a:lstStyle/>
        <a:p>
          <a:r>
            <a:rPr lang="en-US"/>
            <a:t>144 Market Street- (Ongoing)  			$90,000,000</a:t>
          </a:r>
        </a:p>
      </dgm:t>
    </dgm:pt>
    <dgm:pt modelId="{23C9382D-9929-4B34-AF8B-6638E6F695C7}" type="parTrans" cxnId="{730BCDD7-9F67-4FEE-9B50-1ECAE0C9F851}">
      <dgm:prSet/>
      <dgm:spPr/>
      <dgm:t>
        <a:bodyPr/>
        <a:lstStyle/>
        <a:p>
          <a:endParaRPr lang="en-US"/>
        </a:p>
      </dgm:t>
    </dgm:pt>
    <dgm:pt modelId="{7B3A38D3-2604-47A6-84C9-4F5A2472A804}" type="sibTrans" cxnId="{730BCDD7-9F67-4FEE-9B50-1ECAE0C9F851}">
      <dgm:prSet/>
      <dgm:spPr/>
      <dgm:t>
        <a:bodyPr/>
        <a:lstStyle/>
        <a:p>
          <a:endParaRPr lang="en-US"/>
        </a:p>
      </dgm:t>
    </dgm:pt>
    <dgm:pt modelId="{C7B20ED4-E09A-4673-BA7F-D254AA77FA2B}">
      <dgm:prSet/>
      <dgm:spPr/>
      <dgm:t>
        <a:bodyPr/>
        <a:lstStyle/>
        <a:p>
          <a:r>
            <a:rPr lang="en-US" dirty="0"/>
            <a:t>472 Essex St- Approved      			$3,000,000</a:t>
          </a:r>
        </a:p>
      </dgm:t>
    </dgm:pt>
    <dgm:pt modelId="{C1DE8635-9110-4692-9614-C2CD41B9DFCD}" type="parTrans" cxnId="{B4E2A42D-ECFE-478A-A40F-082311F3CA46}">
      <dgm:prSet/>
      <dgm:spPr/>
      <dgm:t>
        <a:bodyPr/>
        <a:lstStyle/>
        <a:p>
          <a:endParaRPr lang="en-US"/>
        </a:p>
      </dgm:t>
    </dgm:pt>
    <dgm:pt modelId="{AF07E5C9-96B7-449B-9325-27BFF88E2672}" type="sibTrans" cxnId="{B4E2A42D-ECFE-478A-A40F-082311F3CA46}">
      <dgm:prSet/>
      <dgm:spPr/>
      <dgm:t>
        <a:bodyPr/>
        <a:lstStyle/>
        <a:p>
          <a:endParaRPr lang="en-US"/>
        </a:p>
      </dgm:t>
    </dgm:pt>
    <dgm:pt modelId="{FBED8108-01E9-4AB4-81FF-4583C6C36016}">
      <dgm:prSet/>
      <dgm:spPr/>
      <dgm:t>
        <a:bodyPr/>
        <a:lstStyle/>
        <a:p>
          <a:r>
            <a:rPr lang="en-US"/>
            <a:t>Neptune Blvd- Approved    			$3,000,000</a:t>
          </a:r>
        </a:p>
      </dgm:t>
    </dgm:pt>
    <dgm:pt modelId="{14BFA0C5-3A4C-4E19-9E28-8873F16B36F6}" type="parTrans" cxnId="{829E6D97-BE85-40E5-B465-DB7B6539BB47}">
      <dgm:prSet/>
      <dgm:spPr/>
      <dgm:t>
        <a:bodyPr/>
        <a:lstStyle/>
        <a:p>
          <a:endParaRPr lang="en-US"/>
        </a:p>
      </dgm:t>
    </dgm:pt>
    <dgm:pt modelId="{5E12468E-0206-4DE3-8370-7E9B02DFBADF}" type="sibTrans" cxnId="{829E6D97-BE85-40E5-B465-DB7B6539BB47}">
      <dgm:prSet/>
      <dgm:spPr/>
      <dgm:t>
        <a:bodyPr/>
        <a:lstStyle/>
        <a:p>
          <a:endParaRPr lang="en-US"/>
        </a:p>
      </dgm:t>
    </dgm:pt>
    <dgm:pt modelId="{FAC6EA02-64DC-4634-BD4F-CF72FA6D1F03}">
      <dgm:prSet/>
      <dgm:spPr/>
      <dgm:t>
        <a:bodyPr/>
        <a:lstStyle/>
        <a:p>
          <a:r>
            <a:rPr lang="en-US"/>
            <a:t>Blossom Street- Approved  			$25,000,000</a:t>
          </a:r>
        </a:p>
      </dgm:t>
    </dgm:pt>
    <dgm:pt modelId="{15CE5BA8-4E25-46BE-8C89-CB66F0B9956E}" type="parTrans" cxnId="{0409C245-A0FA-45D8-87C1-1C2A1BAAC562}">
      <dgm:prSet/>
      <dgm:spPr/>
      <dgm:t>
        <a:bodyPr/>
        <a:lstStyle/>
        <a:p>
          <a:endParaRPr lang="en-US"/>
        </a:p>
      </dgm:t>
    </dgm:pt>
    <dgm:pt modelId="{C78F5AB7-93DB-49F0-B20E-829ACAA14267}" type="sibTrans" cxnId="{0409C245-A0FA-45D8-87C1-1C2A1BAAC562}">
      <dgm:prSet/>
      <dgm:spPr/>
      <dgm:t>
        <a:bodyPr/>
        <a:lstStyle/>
        <a:p>
          <a:endParaRPr lang="en-US"/>
        </a:p>
      </dgm:t>
    </dgm:pt>
    <dgm:pt modelId="{453EBFA1-9BE2-4D14-8762-F0FCD5D3276F}">
      <dgm:prSet/>
      <dgm:spPr/>
      <dgm:t>
        <a:bodyPr/>
        <a:lstStyle/>
        <a:p>
          <a:r>
            <a:rPr lang="en-US"/>
            <a:t>Kings Beach Towers- Approved  			$30,000,000</a:t>
          </a:r>
        </a:p>
      </dgm:t>
    </dgm:pt>
    <dgm:pt modelId="{9BD73B77-3DA1-49D5-88DD-141267418CA5}" type="parTrans" cxnId="{8B7E082D-7E19-4D9A-B82C-BF30A918D5A9}">
      <dgm:prSet/>
      <dgm:spPr/>
      <dgm:t>
        <a:bodyPr/>
        <a:lstStyle/>
        <a:p>
          <a:endParaRPr lang="en-US"/>
        </a:p>
      </dgm:t>
    </dgm:pt>
    <dgm:pt modelId="{0EF1468E-9005-4DF4-A4D3-819B41A53BF9}" type="sibTrans" cxnId="{8B7E082D-7E19-4D9A-B82C-BF30A918D5A9}">
      <dgm:prSet/>
      <dgm:spPr/>
      <dgm:t>
        <a:bodyPr/>
        <a:lstStyle/>
        <a:p>
          <a:endParaRPr lang="en-US"/>
        </a:p>
      </dgm:t>
    </dgm:pt>
    <dgm:pt modelId="{F66F8EA7-C842-4CEA-8777-1FE68EE5440E}">
      <dgm:prSet/>
      <dgm:spPr/>
      <dgm:t>
        <a:bodyPr/>
        <a:lstStyle/>
        <a:p>
          <a:r>
            <a:rPr lang="en-US"/>
            <a:t>South Harbor- (Ongoing)   </a:t>
          </a:r>
        </a:p>
      </dgm:t>
    </dgm:pt>
    <dgm:pt modelId="{3D6C8EF2-6022-4C9F-A771-F3EF1E301A8D}" type="parTrans" cxnId="{AB407AE0-4058-47EF-B964-7BA2BB47D8C7}">
      <dgm:prSet/>
      <dgm:spPr/>
      <dgm:t>
        <a:bodyPr/>
        <a:lstStyle/>
        <a:p>
          <a:endParaRPr lang="en-US"/>
        </a:p>
      </dgm:t>
    </dgm:pt>
    <dgm:pt modelId="{E93A1A83-AFE3-4A26-B807-AF92B30CF598}" type="sibTrans" cxnId="{AB407AE0-4058-47EF-B964-7BA2BB47D8C7}">
      <dgm:prSet/>
      <dgm:spPr/>
      <dgm:t>
        <a:bodyPr/>
        <a:lstStyle/>
        <a:p>
          <a:endParaRPr lang="en-US"/>
        </a:p>
      </dgm:t>
    </dgm:pt>
    <dgm:pt modelId="{D84B4FF4-799B-42DF-955B-5C1C18F22158}">
      <dgm:prSet/>
      <dgm:spPr/>
      <dgm:t>
        <a:bodyPr/>
        <a:lstStyle/>
        <a:p>
          <a:r>
            <a:rPr lang="en-US" dirty="0"/>
            <a:t>Post Road- Approved    				$100,000,000 (Phase I)</a:t>
          </a:r>
        </a:p>
      </dgm:t>
    </dgm:pt>
    <dgm:pt modelId="{9AFED96A-2D7C-4285-800B-184545A327B8}" type="parTrans" cxnId="{118D30EE-8AA4-4341-A172-06BC240268AB}">
      <dgm:prSet/>
      <dgm:spPr/>
      <dgm:t>
        <a:bodyPr/>
        <a:lstStyle/>
        <a:p>
          <a:endParaRPr lang="en-US"/>
        </a:p>
      </dgm:t>
    </dgm:pt>
    <dgm:pt modelId="{53FE9BFF-FBE6-4342-8387-3054C2B7BF0E}" type="sibTrans" cxnId="{118D30EE-8AA4-4341-A172-06BC240268AB}">
      <dgm:prSet/>
      <dgm:spPr/>
      <dgm:t>
        <a:bodyPr/>
        <a:lstStyle/>
        <a:p>
          <a:endParaRPr lang="en-US"/>
        </a:p>
      </dgm:t>
    </dgm:pt>
    <dgm:pt modelId="{F8645D53-D1B0-4922-8701-327996FD834F}">
      <dgm:prSet/>
      <dgm:spPr/>
      <dgm:t>
        <a:bodyPr/>
        <a:lstStyle/>
        <a:p>
          <a:r>
            <a:rPr lang="en-US"/>
            <a:t>Franco American site- (Ongoing)</a:t>
          </a:r>
        </a:p>
      </dgm:t>
    </dgm:pt>
    <dgm:pt modelId="{024BE61B-4F70-4FE8-BFC4-6CDF017DF208}" type="parTrans" cxnId="{30E5628E-E56F-43FA-A7C1-38F8778C2194}">
      <dgm:prSet/>
      <dgm:spPr/>
      <dgm:t>
        <a:bodyPr/>
        <a:lstStyle/>
        <a:p>
          <a:endParaRPr lang="en-US"/>
        </a:p>
      </dgm:t>
    </dgm:pt>
    <dgm:pt modelId="{61F11B0C-70B8-42A3-807F-D875F5B2FD42}" type="sibTrans" cxnId="{30E5628E-E56F-43FA-A7C1-38F8778C2194}">
      <dgm:prSet/>
      <dgm:spPr/>
      <dgm:t>
        <a:bodyPr/>
        <a:lstStyle/>
        <a:p>
          <a:endParaRPr lang="en-US"/>
        </a:p>
      </dgm:t>
    </dgm:pt>
    <dgm:pt modelId="{C8133997-A0FD-4316-A39F-FACF48CE472A}">
      <dgm:prSet/>
      <dgm:spPr/>
      <dgm:t>
        <a:bodyPr/>
        <a:lstStyle/>
        <a:p>
          <a:r>
            <a:rPr lang="en-US"/>
            <a:t>26 Farrar St- Approved  				 $8,000,000</a:t>
          </a:r>
        </a:p>
      </dgm:t>
    </dgm:pt>
    <dgm:pt modelId="{732AA507-B547-45A5-9BD2-B32D3899ED2E}" type="parTrans" cxnId="{A9895DEA-3D73-418D-90A2-E59F57AD986B}">
      <dgm:prSet/>
      <dgm:spPr/>
      <dgm:t>
        <a:bodyPr/>
        <a:lstStyle/>
        <a:p>
          <a:endParaRPr lang="en-US"/>
        </a:p>
      </dgm:t>
    </dgm:pt>
    <dgm:pt modelId="{D8D63217-E0FF-406B-B358-1B7AE2C34473}" type="sibTrans" cxnId="{A9895DEA-3D73-418D-90A2-E59F57AD986B}">
      <dgm:prSet/>
      <dgm:spPr/>
      <dgm:t>
        <a:bodyPr/>
        <a:lstStyle/>
        <a:p>
          <a:endParaRPr lang="en-US"/>
        </a:p>
      </dgm:t>
    </dgm:pt>
    <dgm:pt modelId="{73C44D8F-FE2A-4D96-B759-15841E419D59}">
      <dgm:prSet/>
      <dgm:spPr/>
      <dgm:t>
        <a:bodyPr/>
        <a:lstStyle/>
        <a:p>
          <a:r>
            <a:rPr lang="en-US"/>
            <a:t>Cottage St- Approved     				$8,000,000</a:t>
          </a:r>
        </a:p>
      </dgm:t>
    </dgm:pt>
    <dgm:pt modelId="{764E5FF5-A39E-42E0-878E-F9D8C4E67A59}" type="parTrans" cxnId="{D7463EF3-1751-4130-AED6-C1D1F65D95E1}">
      <dgm:prSet/>
      <dgm:spPr/>
      <dgm:t>
        <a:bodyPr/>
        <a:lstStyle/>
        <a:p>
          <a:endParaRPr lang="en-US"/>
        </a:p>
      </dgm:t>
    </dgm:pt>
    <dgm:pt modelId="{2992E469-DD33-43C6-9BFE-A1B0F93CDA53}" type="sibTrans" cxnId="{D7463EF3-1751-4130-AED6-C1D1F65D95E1}">
      <dgm:prSet/>
      <dgm:spPr/>
      <dgm:t>
        <a:bodyPr/>
        <a:lstStyle/>
        <a:p>
          <a:endParaRPr lang="en-US"/>
        </a:p>
      </dgm:t>
    </dgm:pt>
    <dgm:pt modelId="{309CD78E-61B7-4B30-A69F-BE8C29B11D93}">
      <dgm:prSet/>
      <dgm:spPr/>
      <dgm:t>
        <a:bodyPr/>
        <a:lstStyle/>
        <a:p>
          <a:r>
            <a:rPr lang="en-US"/>
            <a:t>87 Oxford Street- Approved   			$11,000,000</a:t>
          </a:r>
        </a:p>
      </dgm:t>
    </dgm:pt>
    <dgm:pt modelId="{6EF7D5A9-49E5-406B-A29A-85D1639C280F}" type="parTrans" cxnId="{B262D081-7FDE-40A9-8CD1-9C38F3C3653E}">
      <dgm:prSet/>
      <dgm:spPr/>
      <dgm:t>
        <a:bodyPr/>
        <a:lstStyle/>
        <a:p>
          <a:endParaRPr lang="en-US"/>
        </a:p>
      </dgm:t>
    </dgm:pt>
    <dgm:pt modelId="{C0F9FD13-FE4B-4345-9A8A-7EA9B045D8D8}" type="sibTrans" cxnId="{B262D081-7FDE-40A9-8CD1-9C38F3C3653E}">
      <dgm:prSet/>
      <dgm:spPr/>
      <dgm:t>
        <a:bodyPr/>
        <a:lstStyle/>
        <a:p>
          <a:endParaRPr lang="en-US"/>
        </a:p>
      </dgm:t>
    </dgm:pt>
    <dgm:pt modelId="{AC3966A0-8786-48CC-8DC1-23512D51E287}">
      <dgm:prSet/>
      <dgm:spPr/>
      <dgm:t>
        <a:bodyPr/>
        <a:lstStyle/>
        <a:p>
          <a:r>
            <a:rPr lang="en-US" dirty="0"/>
            <a:t>811 </a:t>
          </a:r>
          <a:r>
            <a:rPr lang="en-US" dirty="0" err="1"/>
            <a:t>Lynnway</a:t>
          </a:r>
          <a:r>
            <a:rPr lang="en-US" dirty="0"/>
            <a:t>- Approved  				$90,000,000</a:t>
          </a:r>
        </a:p>
      </dgm:t>
    </dgm:pt>
    <dgm:pt modelId="{7A50B99F-CB84-4AEE-B548-6534683AFB25}" type="parTrans" cxnId="{25AEE298-7DD5-4856-B609-1E47874A985F}">
      <dgm:prSet/>
      <dgm:spPr/>
      <dgm:t>
        <a:bodyPr/>
        <a:lstStyle/>
        <a:p>
          <a:endParaRPr lang="en-US"/>
        </a:p>
      </dgm:t>
    </dgm:pt>
    <dgm:pt modelId="{70D55381-8B88-47C8-83E8-487E4CE7FEC6}" type="sibTrans" cxnId="{25AEE298-7DD5-4856-B609-1E47874A985F}">
      <dgm:prSet/>
      <dgm:spPr/>
      <dgm:t>
        <a:bodyPr/>
        <a:lstStyle/>
        <a:p>
          <a:endParaRPr lang="en-US"/>
        </a:p>
      </dgm:t>
    </dgm:pt>
    <dgm:pt modelId="{D9AB7BBA-AF20-43D9-8CF9-A890EFE2AEB1}" type="pres">
      <dgm:prSet presAssocID="{96841ABB-5BF5-4139-A3CD-7572AAEEF4BE}" presName="vert0" presStyleCnt="0">
        <dgm:presLayoutVars>
          <dgm:dir/>
          <dgm:animOne val="branch"/>
          <dgm:animLvl val="lvl"/>
        </dgm:presLayoutVars>
      </dgm:prSet>
      <dgm:spPr/>
    </dgm:pt>
    <dgm:pt modelId="{356470B4-CD5F-4253-BDB7-896A2B0C1F33}" type="pres">
      <dgm:prSet presAssocID="{F6F4DF31-D2ED-4B63-8B78-A29EDE026E60}" presName="thickLine" presStyleLbl="alignNode1" presStyleIdx="0" presStyleCnt="13"/>
      <dgm:spPr/>
    </dgm:pt>
    <dgm:pt modelId="{26D78F4C-4444-4725-8B21-FDC92D4F6339}" type="pres">
      <dgm:prSet presAssocID="{F6F4DF31-D2ED-4B63-8B78-A29EDE026E60}" presName="horz1" presStyleCnt="0"/>
      <dgm:spPr/>
    </dgm:pt>
    <dgm:pt modelId="{57C6E4D0-6C57-4301-8E65-BB327EDD022D}" type="pres">
      <dgm:prSet presAssocID="{F6F4DF31-D2ED-4B63-8B78-A29EDE026E60}" presName="tx1" presStyleLbl="revTx" presStyleIdx="0" presStyleCnt="13"/>
      <dgm:spPr/>
    </dgm:pt>
    <dgm:pt modelId="{332893E3-3423-4DFF-89C3-4073CA27A7D5}" type="pres">
      <dgm:prSet presAssocID="{F6F4DF31-D2ED-4B63-8B78-A29EDE026E60}" presName="vert1" presStyleCnt="0"/>
      <dgm:spPr/>
    </dgm:pt>
    <dgm:pt modelId="{BD97C388-59CD-4CE9-992A-4F466B01DDD6}" type="pres">
      <dgm:prSet presAssocID="{75520CD0-DD04-4DC5-BC33-D08756ACCFFF}" presName="thickLine" presStyleLbl="alignNode1" presStyleIdx="1" presStyleCnt="13"/>
      <dgm:spPr/>
    </dgm:pt>
    <dgm:pt modelId="{CAB5074F-45FC-4B91-8475-D479E827275B}" type="pres">
      <dgm:prSet presAssocID="{75520CD0-DD04-4DC5-BC33-D08756ACCFFF}" presName="horz1" presStyleCnt="0"/>
      <dgm:spPr/>
    </dgm:pt>
    <dgm:pt modelId="{2E905DCF-B526-4F1A-B799-AE20AC26317E}" type="pres">
      <dgm:prSet presAssocID="{75520CD0-DD04-4DC5-BC33-D08756ACCFFF}" presName="tx1" presStyleLbl="revTx" presStyleIdx="1" presStyleCnt="13"/>
      <dgm:spPr/>
    </dgm:pt>
    <dgm:pt modelId="{4B3FA647-AE65-43EC-95A3-020B3E4256D3}" type="pres">
      <dgm:prSet presAssocID="{75520CD0-DD04-4DC5-BC33-D08756ACCFFF}" presName="vert1" presStyleCnt="0"/>
      <dgm:spPr/>
    </dgm:pt>
    <dgm:pt modelId="{B7B6408A-DBC5-49FB-8607-BE14CB874EA2}" type="pres">
      <dgm:prSet presAssocID="{C7B20ED4-E09A-4673-BA7F-D254AA77FA2B}" presName="thickLine" presStyleLbl="alignNode1" presStyleIdx="2" presStyleCnt="13"/>
      <dgm:spPr/>
    </dgm:pt>
    <dgm:pt modelId="{7DD8B7E0-309C-4E0E-AAE4-8D522441E79E}" type="pres">
      <dgm:prSet presAssocID="{C7B20ED4-E09A-4673-BA7F-D254AA77FA2B}" presName="horz1" presStyleCnt="0"/>
      <dgm:spPr/>
    </dgm:pt>
    <dgm:pt modelId="{0EE3E949-C51A-401F-B685-CFF7B2E49949}" type="pres">
      <dgm:prSet presAssocID="{C7B20ED4-E09A-4673-BA7F-D254AA77FA2B}" presName="tx1" presStyleLbl="revTx" presStyleIdx="2" presStyleCnt="13"/>
      <dgm:spPr/>
    </dgm:pt>
    <dgm:pt modelId="{C76FB9A4-FD26-4991-A5F7-2BAB52015E39}" type="pres">
      <dgm:prSet presAssocID="{C7B20ED4-E09A-4673-BA7F-D254AA77FA2B}" presName="vert1" presStyleCnt="0"/>
      <dgm:spPr/>
    </dgm:pt>
    <dgm:pt modelId="{7F02B834-EB94-4CA3-9E45-0513B1F45489}" type="pres">
      <dgm:prSet presAssocID="{FBED8108-01E9-4AB4-81FF-4583C6C36016}" presName="thickLine" presStyleLbl="alignNode1" presStyleIdx="3" presStyleCnt="13"/>
      <dgm:spPr/>
    </dgm:pt>
    <dgm:pt modelId="{2AF17A8A-9298-4E8D-A7C1-B15F091EEE7F}" type="pres">
      <dgm:prSet presAssocID="{FBED8108-01E9-4AB4-81FF-4583C6C36016}" presName="horz1" presStyleCnt="0"/>
      <dgm:spPr/>
    </dgm:pt>
    <dgm:pt modelId="{B7258F53-34CC-4FD3-AB42-8EB7B207F1AF}" type="pres">
      <dgm:prSet presAssocID="{FBED8108-01E9-4AB4-81FF-4583C6C36016}" presName="tx1" presStyleLbl="revTx" presStyleIdx="3" presStyleCnt="13"/>
      <dgm:spPr/>
    </dgm:pt>
    <dgm:pt modelId="{E8F0BD83-228F-444F-AEB9-6AB449CA9941}" type="pres">
      <dgm:prSet presAssocID="{FBED8108-01E9-4AB4-81FF-4583C6C36016}" presName="vert1" presStyleCnt="0"/>
      <dgm:spPr/>
    </dgm:pt>
    <dgm:pt modelId="{A95BE19E-DC09-4482-95B0-B417A23B1B0F}" type="pres">
      <dgm:prSet presAssocID="{FAC6EA02-64DC-4634-BD4F-CF72FA6D1F03}" presName="thickLine" presStyleLbl="alignNode1" presStyleIdx="4" presStyleCnt="13"/>
      <dgm:spPr/>
    </dgm:pt>
    <dgm:pt modelId="{DE101ED6-B237-43A7-8F31-BDF309F0FBC2}" type="pres">
      <dgm:prSet presAssocID="{FAC6EA02-64DC-4634-BD4F-CF72FA6D1F03}" presName="horz1" presStyleCnt="0"/>
      <dgm:spPr/>
    </dgm:pt>
    <dgm:pt modelId="{B8185992-D9AF-4363-B96D-D904978A3D16}" type="pres">
      <dgm:prSet presAssocID="{FAC6EA02-64DC-4634-BD4F-CF72FA6D1F03}" presName="tx1" presStyleLbl="revTx" presStyleIdx="4" presStyleCnt="13"/>
      <dgm:spPr/>
    </dgm:pt>
    <dgm:pt modelId="{C9E6EE73-77DA-4EAF-9C6E-1C570464CAA1}" type="pres">
      <dgm:prSet presAssocID="{FAC6EA02-64DC-4634-BD4F-CF72FA6D1F03}" presName="vert1" presStyleCnt="0"/>
      <dgm:spPr/>
    </dgm:pt>
    <dgm:pt modelId="{341F6C02-39A6-4CC9-AF21-6E8FF07A50E7}" type="pres">
      <dgm:prSet presAssocID="{453EBFA1-9BE2-4D14-8762-F0FCD5D3276F}" presName="thickLine" presStyleLbl="alignNode1" presStyleIdx="5" presStyleCnt="13"/>
      <dgm:spPr/>
    </dgm:pt>
    <dgm:pt modelId="{EC1DCBB8-31BF-4DB0-B269-DA3A35A3EA7B}" type="pres">
      <dgm:prSet presAssocID="{453EBFA1-9BE2-4D14-8762-F0FCD5D3276F}" presName="horz1" presStyleCnt="0"/>
      <dgm:spPr/>
    </dgm:pt>
    <dgm:pt modelId="{548A82D6-A305-4E09-9116-48D7B9E1EDA5}" type="pres">
      <dgm:prSet presAssocID="{453EBFA1-9BE2-4D14-8762-F0FCD5D3276F}" presName="tx1" presStyleLbl="revTx" presStyleIdx="5" presStyleCnt="13"/>
      <dgm:spPr/>
    </dgm:pt>
    <dgm:pt modelId="{90510E7E-599F-4B1A-95B0-4BC80B57FD16}" type="pres">
      <dgm:prSet presAssocID="{453EBFA1-9BE2-4D14-8762-F0FCD5D3276F}" presName="vert1" presStyleCnt="0"/>
      <dgm:spPr/>
    </dgm:pt>
    <dgm:pt modelId="{513B6F4F-5FCF-478E-BE03-A9DC47299BC8}" type="pres">
      <dgm:prSet presAssocID="{F66F8EA7-C842-4CEA-8777-1FE68EE5440E}" presName="thickLine" presStyleLbl="alignNode1" presStyleIdx="6" presStyleCnt="13"/>
      <dgm:spPr/>
    </dgm:pt>
    <dgm:pt modelId="{8A0045C2-DAC0-48C1-AEB7-67401D98A908}" type="pres">
      <dgm:prSet presAssocID="{F66F8EA7-C842-4CEA-8777-1FE68EE5440E}" presName="horz1" presStyleCnt="0"/>
      <dgm:spPr/>
    </dgm:pt>
    <dgm:pt modelId="{0DE06F6D-245D-4761-AAD7-50C91B194637}" type="pres">
      <dgm:prSet presAssocID="{F66F8EA7-C842-4CEA-8777-1FE68EE5440E}" presName="tx1" presStyleLbl="revTx" presStyleIdx="6" presStyleCnt="13"/>
      <dgm:spPr/>
    </dgm:pt>
    <dgm:pt modelId="{BD4DE51A-3741-491F-A79A-C239E7A7A79E}" type="pres">
      <dgm:prSet presAssocID="{F66F8EA7-C842-4CEA-8777-1FE68EE5440E}" presName="vert1" presStyleCnt="0"/>
      <dgm:spPr/>
    </dgm:pt>
    <dgm:pt modelId="{43745374-8735-4847-B0FD-D5CDE1887FA4}" type="pres">
      <dgm:prSet presAssocID="{D84B4FF4-799B-42DF-955B-5C1C18F22158}" presName="thickLine" presStyleLbl="alignNode1" presStyleIdx="7" presStyleCnt="13"/>
      <dgm:spPr/>
    </dgm:pt>
    <dgm:pt modelId="{FC3AA53C-D778-4DE0-9BE9-8E54E34ED8FE}" type="pres">
      <dgm:prSet presAssocID="{D84B4FF4-799B-42DF-955B-5C1C18F22158}" presName="horz1" presStyleCnt="0"/>
      <dgm:spPr/>
    </dgm:pt>
    <dgm:pt modelId="{87FF8944-9C35-4BE6-A185-203FDDD5BDFC}" type="pres">
      <dgm:prSet presAssocID="{D84B4FF4-799B-42DF-955B-5C1C18F22158}" presName="tx1" presStyleLbl="revTx" presStyleIdx="7" presStyleCnt="13"/>
      <dgm:spPr/>
    </dgm:pt>
    <dgm:pt modelId="{0B93F9D5-BB50-4DCD-9D81-03A1702EA598}" type="pres">
      <dgm:prSet presAssocID="{D84B4FF4-799B-42DF-955B-5C1C18F22158}" presName="vert1" presStyleCnt="0"/>
      <dgm:spPr/>
    </dgm:pt>
    <dgm:pt modelId="{E679EE8D-2205-45BF-AA7F-366D83AFC9C3}" type="pres">
      <dgm:prSet presAssocID="{F8645D53-D1B0-4922-8701-327996FD834F}" presName="thickLine" presStyleLbl="alignNode1" presStyleIdx="8" presStyleCnt="13"/>
      <dgm:spPr/>
    </dgm:pt>
    <dgm:pt modelId="{747F6CD2-9855-47A0-9066-A3B9D7045611}" type="pres">
      <dgm:prSet presAssocID="{F8645D53-D1B0-4922-8701-327996FD834F}" presName="horz1" presStyleCnt="0"/>
      <dgm:spPr/>
    </dgm:pt>
    <dgm:pt modelId="{4BEFC517-ED82-411D-B29F-63167AFED762}" type="pres">
      <dgm:prSet presAssocID="{F8645D53-D1B0-4922-8701-327996FD834F}" presName="tx1" presStyleLbl="revTx" presStyleIdx="8" presStyleCnt="13"/>
      <dgm:spPr/>
    </dgm:pt>
    <dgm:pt modelId="{7E952C65-4D01-4020-BCAE-C206706AC754}" type="pres">
      <dgm:prSet presAssocID="{F8645D53-D1B0-4922-8701-327996FD834F}" presName="vert1" presStyleCnt="0"/>
      <dgm:spPr/>
    </dgm:pt>
    <dgm:pt modelId="{5BB8107D-3C05-49EE-8FD4-D1FD11024FD5}" type="pres">
      <dgm:prSet presAssocID="{C8133997-A0FD-4316-A39F-FACF48CE472A}" presName="thickLine" presStyleLbl="alignNode1" presStyleIdx="9" presStyleCnt="13"/>
      <dgm:spPr/>
    </dgm:pt>
    <dgm:pt modelId="{BAF3F574-ECBB-44E5-93E3-987D00E30677}" type="pres">
      <dgm:prSet presAssocID="{C8133997-A0FD-4316-A39F-FACF48CE472A}" presName="horz1" presStyleCnt="0"/>
      <dgm:spPr/>
    </dgm:pt>
    <dgm:pt modelId="{20EDFF5B-73AE-4F9D-9CC1-2C44829FE834}" type="pres">
      <dgm:prSet presAssocID="{C8133997-A0FD-4316-A39F-FACF48CE472A}" presName="tx1" presStyleLbl="revTx" presStyleIdx="9" presStyleCnt="13"/>
      <dgm:spPr/>
    </dgm:pt>
    <dgm:pt modelId="{3A59F682-4A42-4EE7-974C-33FE30333620}" type="pres">
      <dgm:prSet presAssocID="{C8133997-A0FD-4316-A39F-FACF48CE472A}" presName="vert1" presStyleCnt="0"/>
      <dgm:spPr/>
    </dgm:pt>
    <dgm:pt modelId="{AC8054C0-D042-4210-90D0-880930887C54}" type="pres">
      <dgm:prSet presAssocID="{73C44D8F-FE2A-4D96-B759-15841E419D59}" presName="thickLine" presStyleLbl="alignNode1" presStyleIdx="10" presStyleCnt="13"/>
      <dgm:spPr/>
    </dgm:pt>
    <dgm:pt modelId="{85A66DB8-5B44-4287-9741-6C83BB2F78D5}" type="pres">
      <dgm:prSet presAssocID="{73C44D8F-FE2A-4D96-B759-15841E419D59}" presName="horz1" presStyleCnt="0"/>
      <dgm:spPr/>
    </dgm:pt>
    <dgm:pt modelId="{C070A9C4-50FF-4616-AF45-94F5A4A69486}" type="pres">
      <dgm:prSet presAssocID="{73C44D8F-FE2A-4D96-B759-15841E419D59}" presName="tx1" presStyleLbl="revTx" presStyleIdx="10" presStyleCnt="13"/>
      <dgm:spPr/>
    </dgm:pt>
    <dgm:pt modelId="{580DB0DD-0AA0-4AFA-A8A4-17CDAF0124BA}" type="pres">
      <dgm:prSet presAssocID="{73C44D8F-FE2A-4D96-B759-15841E419D59}" presName="vert1" presStyleCnt="0"/>
      <dgm:spPr/>
    </dgm:pt>
    <dgm:pt modelId="{408717FE-59FF-48E7-97C7-4A110E267CC4}" type="pres">
      <dgm:prSet presAssocID="{309CD78E-61B7-4B30-A69F-BE8C29B11D93}" presName="thickLine" presStyleLbl="alignNode1" presStyleIdx="11" presStyleCnt="13"/>
      <dgm:spPr/>
    </dgm:pt>
    <dgm:pt modelId="{00470C4F-E3E2-4A0F-AF1E-036D0D845BB4}" type="pres">
      <dgm:prSet presAssocID="{309CD78E-61B7-4B30-A69F-BE8C29B11D93}" presName="horz1" presStyleCnt="0"/>
      <dgm:spPr/>
    </dgm:pt>
    <dgm:pt modelId="{EA3EC908-A32F-413C-80C5-6B5B183F343B}" type="pres">
      <dgm:prSet presAssocID="{309CD78E-61B7-4B30-A69F-BE8C29B11D93}" presName="tx1" presStyleLbl="revTx" presStyleIdx="11" presStyleCnt="13"/>
      <dgm:spPr/>
    </dgm:pt>
    <dgm:pt modelId="{24A00F12-3040-4228-96B3-40ECE2F381B5}" type="pres">
      <dgm:prSet presAssocID="{309CD78E-61B7-4B30-A69F-BE8C29B11D93}" presName="vert1" presStyleCnt="0"/>
      <dgm:spPr/>
    </dgm:pt>
    <dgm:pt modelId="{C70582C5-E947-413C-8E0F-BB8C7238EF6E}" type="pres">
      <dgm:prSet presAssocID="{AC3966A0-8786-48CC-8DC1-23512D51E287}" presName="thickLine" presStyleLbl="alignNode1" presStyleIdx="12" presStyleCnt="13"/>
      <dgm:spPr/>
    </dgm:pt>
    <dgm:pt modelId="{4211597E-F435-4AC3-A108-07FA77E0E00D}" type="pres">
      <dgm:prSet presAssocID="{AC3966A0-8786-48CC-8DC1-23512D51E287}" presName="horz1" presStyleCnt="0"/>
      <dgm:spPr/>
    </dgm:pt>
    <dgm:pt modelId="{2A4F641A-22F7-46F3-A36E-90910A2AD5F9}" type="pres">
      <dgm:prSet presAssocID="{AC3966A0-8786-48CC-8DC1-23512D51E287}" presName="tx1" presStyleLbl="revTx" presStyleIdx="12" presStyleCnt="13"/>
      <dgm:spPr/>
    </dgm:pt>
    <dgm:pt modelId="{70B88E5A-9A2C-4BE1-8D3A-B930C99AB0E7}" type="pres">
      <dgm:prSet presAssocID="{AC3966A0-8786-48CC-8DC1-23512D51E287}" presName="vert1" presStyleCnt="0"/>
      <dgm:spPr/>
    </dgm:pt>
  </dgm:ptLst>
  <dgm:cxnLst>
    <dgm:cxn modelId="{0ED0EE11-E4F5-42EF-BB18-E51B548DCDC0}" type="presOf" srcId="{F8645D53-D1B0-4922-8701-327996FD834F}" destId="{4BEFC517-ED82-411D-B29F-63167AFED762}" srcOrd="0" destOrd="0" presId="urn:microsoft.com/office/officeart/2008/layout/LinedList"/>
    <dgm:cxn modelId="{7CF7712C-5C66-4331-9019-3B67FC02CC33}" type="presOf" srcId="{FAC6EA02-64DC-4634-BD4F-CF72FA6D1F03}" destId="{B8185992-D9AF-4363-B96D-D904978A3D16}" srcOrd="0" destOrd="0" presId="urn:microsoft.com/office/officeart/2008/layout/LinedList"/>
    <dgm:cxn modelId="{8B7E082D-7E19-4D9A-B82C-BF30A918D5A9}" srcId="{96841ABB-5BF5-4139-A3CD-7572AAEEF4BE}" destId="{453EBFA1-9BE2-4D14-8762-F0FCD5D3276F}" srcOrd="5" destOrd="0" parTransId="{9BD73B77-3DA1-49D5-88DD-141267418CA5}" sibTransId="{0EF1468E-9005-4DF4-A4D3-819B41A53BF9}"/>
    <dgm:cxn modelId="{B4E2A42D-ECFE-478A-A40F-082311F3CA46}" srcId="{96841ABB-5BF5-4139-A3CD-7572AAEEF4BE}" destId="{C7B20ED4-E09A-4673-BA7F-D254AA77FA2B}" srcOrd="2" destOrd="0" parTransId="{C1DE8635-9110-4692-9614-C2CD41B9DFCD}" sibTransId="{AF07E5C9-96B7-449B-9325-27BFF88E2672}"/>
    <dgm:cxn modelId="{34C7BD31-BD30-4F20-B55A-368277C332A8}" type="presOf" srcId="{F6F4DF31-D2ED-4B63-8B78-A29EDE026E60}" destId="{57C6E4D0-6C57-4301-8E65-BB327EDD022D}" srcOrd="0" destOrd="0" presId="urn:microsoft.com/office/officeart/2008/layout/LinedList"/>
    <dgm:cxn modelId="{8AF3DE5C-6F98-43C5-93E8-B33E87B3565D}" type="presOf" srcId="{D84B4FF4-799B-42DF-955B-5C1C18F22158}" destId="{87FF8944-9C35-4BE6-A185-203FDDD5BDFC}" srcOrd="0" destOrd="0" presId="urn:microsoft.com/office/officeart/2008/layout/LinedList"/>
    <dgm:cxn modelId="{AAC04B60-AE3A-432E-8193-8A2FC06DFE17}" type="presOf" srcId="{FBED8108-01E9-4AB4-81FF-4583C6C36016}" destId="{B7258F53-34CC-4FD3-AB42-8EB7B207F1AF}" srcOrd="0" destOrd="0" presId="urn:microsoft.com/office/officeart/2008/layout/LinedList"/>
    <dgm:cxn modelId="{7A473844-076F-4A88-935C-DAE352EA8286}" type="presOf" srcId="{C8133997-A0FD-4316-A39F-FACF48CE472A}" destId="{20EDFF5B-73AE-4F9D-9CC1-2C44829FE834}" srcOrd="0" destOrd="0" presId="urn:microsoft.com/office/officeart/2008/layout/LinedList"/>
    <dgm:cxn modelId="{0409C245-A0FA-45D8-87C1-1C2A1BAAC562}" srcId="{96841ABB-5BF5-4139-A3CD-7572AAEEF4BE}" destId="{FAC6EA02-64DC-4634-BD4F-CF72FA6D1F03}" srcOrd="4" destOrd="0" parTransId="{15CE5BA8-4E25-46BE-8C89-CB66F0B9956E}" sibTransId="{C78F5AB7-93DB-49F0-B20E-829ACAA14267}"/>
    <dgm:cxn modelId="{4E0BDF7F-A625-46BA-BE9A-8DAC130C151F}" type="presOf" srcId="{AC3966A0-8786-48CC-8DC1-23512D51E287}" destId="{2A4F641A-22F7-46F3-A36E-90910A2AD5F9}" srcOrd="0" destOrd="0" presId="urn:microsoft.com/office/officeart/2008/layout/LinedList"/>
    <dgm:cxn modelId="{B262D081-7FDE-40A9-8CD1-9C38F3C3653E}" srcId="{96841ABB-5BF5-4139-A3CD-7572AAEEF4BE}" destId="{309CD78E-61B7-4B30-A69F-BE8C29B11D93}" srcOrd="11" destOrd="0" parTransId="{6EF7D5A9-49E5-406B-A29A-85D1639C280F}" sibTransId="{C0F9FD13-FE4B-4345-9A8A-7EA9B045D8D8}"/>
    <dgm:cxn modelId="{808D728A-C140-40C8-9BEA-C2031616E9C9}" type="presOf" srcId="{309CD78E-61B7-4B30-A69F-BE8C29B11D93}" destId="{EA3EC908-A32F-413C-80C5-6B5B183F343B}" srcOrd="0" destOrd="0" presId="urn:microsoft.com/office/officeart/2008/layout/LinedList"/>
    <dgm:cxn modelId="{30E5628E-E56F-43FA-A7C1-38F8778C2194}" srcId="{96841ABB-5BF5-4139-A3CD-7572AAEEF4BE}" destId="{F8645D53-D1B0-4922-8701-327996FD834F}" srcOrd="8" destOrd="0" parTransId="{024BE61B-4F70-4FE8-BFC4-6CDF017DF208}" sibTransId="{61F11B0C-70B8-42A3-807F-D875F5B2FD42}"/>
    <dgm:cxn modelId="{829E6D97-BE85-40E5-B465-DB7B6539BB47}" srcId="{96841ABB-5BF5-4139-A3CD-7572AAEEF4BE}" destId="{FBED8108-01E9-4AB4-81FF-4583C6C36016}" srcOrd="3" destOrd="0" parTransId="{14BFA0C5-3A4C-4E19-9E28-8873F16B36F6}" sibTransId="{5E12468E-0206-4DE3-8370-7E9B02DFBADF}"/>
    <dgm:cxn modelId="{8A942B98-CE5B-4CAF-9913-71245512B742}" type="presOf" srcId="{453EBFA1-9BE2-4D14-8762-F0FCD5D3276F}" destId="{548A82D6-A305-4E09-9116-48D7B9E1EDA5}" srcOrd="0" destOrd="0" presId="urn:microsoft.com/office/officeart/2008/layout/LinedList"/>
    <dgm:cxn modelId="{25AEE298-7DD5-4856-B609-1E47874A985F}" srcId="{96841ABB-5BF5-4139-A3CD-7572AAEEF4BE}" destId="{AC3966A0-8786-48CC-8DC1-23512D51E287}" srcOrd="12" destOrd="0" parTransId="{7A50B99F-CB84-4AEE-B548-6534683AFB25}" sibTransId="{70D55381-8B88-47C8-83E8-487E4CE7FEC6}"/>
    <dgm:cxn modelId="{E425B9D6-835B-4AFC-8682-DAD0E6AA2BA6}" type="presOf" srcId="{73C44D8F-FE2A-4D96-B759-15841E419D59}" destId="{C070A9C4-50FF-4616-AF45-94F5A4A69486}" srcOrd="0" destOrd="0" presId="urn:microsoft.com/office/officeart/2008/layout/LinedList"/>
    <dgm:cxn modelId="{CB3939D7-AF4F-4F30-8593-68A11B86F958}" type="presOf" srcId="{F66F8EA7-C842-4CEA-8777-1FE68EE5440E}" destId="{0DE06F6D-245D-4761-AAD7-50C91B194637}" srcOrd="0" destOrd="0" presId="urn:microsoft.com/office/officeart/2008/layout/LinedList"/>
    <dgm:cxn modelId="{730BCDD7-9F67-4FEE-9B50-1ECAE0C9F851}" srcId="{96841ABB-5BF5-4139-A3CD-7572AAEEF4BE}" destId="{75520CD0-DD04-4DC5-BC33-D08756ACCFFF}" srcOrd="1" destOrd="0" parTransId="{23C9382D-9929-4B34-AF8B-6638E6F695C7}" sibTransId="{7B3A38D3-2604-47A6-84C9-4F5A2472A804}"/>
    <dgm:cxn modelId="{69FB9BD8-547B-4231-A3AB-165050ECA8A6}" type="presOf" srcId="{75520CD0-DD04-4DC5-BC33-D08756ACCFFF}" destId="{2E905DCF-B526-4F1A-B799-AE20AC26317E}" srcOrd="0" destOrd="0" presId="urn:microsoft.com/office/officeart/2008/layout/LinedList"/>
    <dgm:cxn modelId="{949978DD-83A7-4151-BD0D-F8D97EFB033E}" type="presOf" srcId="{C7B20ED4-E09A-4673-BA7F-D254AA77FA2B}" destId="{0EE3E949-C51A-401F-B685-CFF7B2E49949}" srcOrd="0" destOrd="0" presId="urn:microsoft.com/office/officeart/2008/layout/LinedList"/>
    <dgm:cxn modelId="{AB407AE0-4058-47EF-B964-7BA2BB47D8C7}" srcId="{96841ABB-5BF5-4139-A3CD-7572AAEEF4BE}" destId="{F66F8EA7-C842-4CEA-8777-1FE68EE5440E}" srcOrd="6" destOrd="0" parTransId="{3D6C8EF2-6022-4C9F-A771-F3EF1E301A8D}" sibTransId="{E93A1A83-AFE3-4A26-B807-AF92B30CF598}"/>
    <dgm:cxn modelId="{851EA7E4-4BF1-4A8F-800C-762C715AF9DB}" srcId="{96841ABB-5BF5-4139-A3CD-7572AAEEF4BE}" destId="{F6F4DF31-D2ED-4B63-8B78-A29EDE026E60}" srcOrd="0" destOrd="0" parTransId="{A4238714-B033-4218-A320-6A678C1BB46C}" sibTransId="{7A21BE23-0D7D-499F-ACCE-2126AA960827}"/>
    <dgm:cxn modelId="{DD1CFFE9-996B-4233-A85F-2363438C974F}" type="presOf" srcId="{96841ABB-5BF5-4139-A3CD-7572AAEEF4BE}" destId="{D9AB7BBA-AF20-43D9-8CF9-A890EFE2AEB1}" srcOrd="0" destOrd="0" presId="urn:microsoft.com/office/officeart/2008/layout/LinedList"/>
    <dgm:cxn modelId="{A9895DEA-3D73-418D-90A2-E59F57AD986B}" srcId="{96841ABB-5BF5-4139-A3CD-7572AAEEF4BE}" destId="{C8133997-A0FD-4316-A39F-FACF48CE472A}" srcOrd="9" destOrd="0" parTransId="{732AA507-B547-45A5-9BD2-B32D3899ED2E}" sibTransId="{D8D63217-E0FF-406B-B358-1B7AE2C34473}"/>
    <dgm:cxn modelId="{118D30EE-8AA4-4341-A172-06BC240268AB}" srcId="{96841ABB-5BF5-4139-A3CD-7572AAEEF4BE}" destId="{D84B4FF4-799B-42DF-955B-5C1C18F22158}" srcOrd="7" destOrd="0" parTransId="{9AFED96A-2D7C-4285-800B-184545A327B8}" sibTransId="{53FE9BFF-FBE6-4342-8387-3054C2B7BF0E}"/>
    <dgm:cxn modelId="{D7463EF3-1751-4130-AED6-C1D1F65D95E1}" srcId="{96841ABB-5BF5-4139-A3CD-7572AAEEF4BE}" destId="{73C44D8F-FE2A-4D96-B759-15841E419D59}" srcOrd="10" destOrd="0" parTransId="{764E5FF5-A39E-42E0-878E-F9D8C4E67A59}" sibTransId="{2992E469-DD33-43C6-9BFE-A1B0F93CDA53}"/>
    <dgm:cxn modelId="{1BAB04C2-FF73-4A87-8961-5A2460BA3088}" type="presParOf" srcId="{D9AB7BBA-AF20-43D9-8CF9-A890EFE2AEB1}" destId="{356470B4-CD5F-4253-BDB7-896A2B0C1F33}" srcOrd="0" destOrd="0" presId="urn:microsoft.com/office/officeart/2008/layout/LinedList"/>
    <dgm:cxn modelId="{166F3384-BF80-46CD-9723-5BD96C9C2807}" type="presParOf" srcId="{D9AB7BBA-AF20-43D9-8CF9-A890EFE2AEB1}" destId="{26D78F4C-4444-4725-8B21-FDC92D4F6339}" srcOrd="1" destOrd="0" presId="urn:microsoft.com/office/officeart/2008/layout/LinedList"/>
    <dgm:cxn modelId="{FA07B48C-549A-4435-8218-A12BBB073D95}" type="presParOf" srcId="{26D78F4C-4444-4725-8B21-FDC92D4F6339}" destId="{57C6E4D0-6C57-4301-8E65-BB327EDD022D}" srcOrd="0" destOrd="0" presId="urn:microsoft.com/office/officeart/2008/layout/LinedList"/>
    <dgm:cxn modelId="{FB3EF0DC-9A11-4C7F-8519-B3A2DB3A71FE}" type="presParOf" srcId="{26D78F4C-4444-4725-8B21-FDC92D4F6339}" destId="{332893E3-3423-4DFF-89C3-4073CA27A7D5}" srcOrd="1" destOrd="0" presId="urn:microsoft.com/office/officeart/2008/layout/LinedList"/>
    <dgm:cxn modelId="{168BCC0E-CCAE-4B99-A4C2-C53D7DE0BCF8}" type="presParOf" srcId="{D9AB7BBA-AF20-43D9-8CF9-A890EFE2AEB1}" destId="{BD97C388-59CD-4CE9-992A-4F466B01DDD6}" srcOrd="2" destOrd="0" presId="urn:microsoft.com/office/officeart/2008/layout/LinedList"/>
    <dgm:cxn modelId="{0AF2085B-870A-43EC-9A89-8A92D681CAC3}" type="presParOf" srcId="{D9AB7BBA-AF20-43D9-8CF9-A890EFE2AEB1}" destId="{CAB5074F-45FC-4B91-8475-D479E827275B}" srcOrd="3" destOrd="0" presId="urn:microsoft.com/office/officeart/2008/layout/LinedList"/>
    <dgm:cxn modelId="{0B5BEE62-EA0C-42C0-B1BF-4D8F75089681}" type="presParOf" srcId="{CAB5074F-45FC-4B91-8475-D479E827275B}" destId="{2E905DCF-B526-4F1A-B799-AE20AC26317E}" srcOrd="0" destOrd="0" presId="urn:microsoft.com/office/officeart/2008/layout/LinedList"/>
    <dgm:cxn modelId="{87D180E9-4A1B-48B8-9D3B-4218890F4186}" type="presParOf" srcId="{CAB5074F-45FC-4B91-8475-D479E827275B}" destId="{4B3FA647-AE65-43EC-95A3-020B3E4256D3}" srcOrd="1" destOrd="0" presId="urn:microsoft.com/office/officeart/2008/layout/LinedList"/>
    <dgm:cxn modelId="{5EF88A1C-CDCC-457D-8F24-535BC6711075}" type="presParOf" srcId="{D9AB7BBA-AF20-43D9-8CF9-A890EFE2AEB1}" destId="{B7B6408A-DBC5-49FB-8607-BE14CB874EA2}" srcOrd="4" destOrd="0" presId="urn:microsoft.com/office/officeart/2008/layout/LinedList"/>
    <dgm:cxn modelId="{89B59DFD-2821-46A6-8B84-8D85D5FE9C88}" type="presParOf" srcId="{D9AB7BBA-AF20-43D9-8CF9-A890EFE2AEB1}" destId="{7DD8B7E0-309C-4E0E-AAE4-8D522441E79E}" srcOrd="5" destOrd="0" presId="urn:microsoft.com/office/officeart/2008/layout/LinedList"/>
    <dgm:cxn modelId="{DF9D0062-7BE2-47FC-BD17-FCD17BE0D1EB}" type="presParOf" srcId="{7DD8B7E0-309C-4E0E-AAE4-8D522441E79E}" destId="{0EE3E949-C51A-401F-B685-CFF7B2E49949}" srcOrd="0" destOrd="0" presId="urn:microsoft.com/office/officeart/2008/layout/LinedList"/>
    <dgm:cxn modelId="{B5D30986-6241-4F2B-AE79-A5AEE18FF0AB}" type="presParOf" srcId="{7DD8B7E0-309C-4E0E-AAE4-8D522441E79E}" destId="{C76FB9A4-FD26-4991-A5F7-2BAB52015E39}" srcOrd="1" destOrd="0" presId="urn:microsoft.com/office/officeart/2008/layout/LinedList"/>
    <dgm:cxn modelId="{EEBC192A-F402-4B9F-A29E-F58DF27636B1}" type="presParOf" srcId="{D9AB7BBA-AF20-43D9-8CF9-A890EFE2AEB1}" destId="{7F02B834-EB94-4CA3-9E45-0513B1F45489}" srcOrd="6" destOrd="0" presId="urn:microsoft.com/office/officeart/2008/layout/LinedList"/>
    <dgm:cxn modelId="{0B9C8C68-A29A-496A-9866-9CA7DD81A6CC}" type="presParOf" srcId="{D9AB7BBA-AF20-43D9-8CF9-A890EFE2AEB1}" destId="{2AF17A8A-9298-4E8D-A7C1-B15F091EEE7F}" srcOrd="7" destOrd="0" presId="urn:microsoft.com/office/officeart/2008/layout/LinedList"/>
    <dgm:cxn modelId="{9356F8AC-01A9-47F0-B2FC-E0459E01C0A1}" type="presParOf" srcId="{2AF17A8A-9298-4E8D-A7C1-B15F091EEE7F}" destId="{B7258F53-34CC-4FD3-AB42-8EB7B207F1AF}" srcOrd="0" destOrd="0" presId="urn:microsoft.com/office/officeart/2008/layout/LinedList"/>
    <dgm:cxn modelId="{62EB2439-4862-45FF-AAEB-D4DE6C70399A}" type="presParOf" srcId="{2AF17A8A-9298-4E8D-A7C1-B15F091EEE7F}" destId="{E8F0BD83-228F-444F-AEB9-6AB449CA9941}" srcOrd="1" destOrd="0" presId="urn:microsoft.com/office/officeart/2008/layout/LinedList"/>
    <dgm:cxn modelId="{5DBDF1BF-D168-418A-88AC-FD5553E34E52}" type="presParOf" srcId="{D9AB7BBA-AF20-43D9-8CF9-A890EFE2AEB1}" destId="{A95BE19E-DC09-4482-95B0-B417A23B1B0F}" srcOrd="8" destOrd="0" presId="urn:microsoft.com/office/officeart/2008/layout/LinedList"/>
    <dgm:cxn modelId="{78061138-619C-4D34-9E76-9E8FAFFE4656}" type="presParOf" srcId="{D9AB7BBA-AF20-43D9-8CF9-A890EFE2AEB1}" destId="{DE101ED6-B237-43A7-8F31-BDF309F0FBC2}" srcOrd="9" destOrd="0" presId="urn:microsoft.com/office/officeart/2008/layout/LinedList"/>
    <dgm:cxn modelId="{B08059BB-0310-4262-B0EF-6C3553B11DD1}" type="presParOf" srcId="{DE101ED6-B237-43A7-8F31-BDF309F0FBC2}" destId="{B8185992-D9AF-4363-B96D-D904978A3D16}" srcOrd="0" destOrd="0" presId="urn:microsoft.com/office/officeart/2008/layout/LinedList"/>
    <dgm:cxn modelId="{3B9DCA84-E466-4FC0-885D-45D389927D10}" type="presParOf" srcId="{DE101ED6-B237-43A7-8F31-BDF309F0FBC2}" destId="{C9E6EE73-77DA-4EAF-9C6E-1C570464CAA1}" srcOrd="1" destOrd="0" presId="urn:microsoft.com/office/officeart/2008/layout/LinedList"/>
    <dgm:cxn modelId="{20C95DF0-CA39-4816-988F-4397D5B3BA2F}" type="presParOf" srcId="{D9AB7BBA-AF20-43D9-8CF9-A890EFE2AEB1}" destId="{341F6C02-39A6-4CC9-AF21-6E8FF07A50E7}" srcOrd="10" destOrd="0" presId="urn:microsoft.com/office/officeart/2008/layout/LinedList"/>
    <dgm:cxn modelId="{F48F1B0E-F415-4A0C-BB3A-FF02BAD1B751}" type="presParOf" srcId="{D9AB7BBA-AF20-43D9-8CF9-A890EFE2AEB1}" destId="{EC1DCBB8-31BF-4DB0-B269-DA3A35A3EA7B}" srcOrd="11" destOrd="0" presId="urn:microsoft.com/office/officeart/2008/layout/LinedList"/>
    <dgm:cxn modelId="{E87035A9-FE7C-4D23-B91A-1D5B573A4264}" type="presParOf" srcId="{EC1DCBB8-31BF-4DB0-B269-DA3A35A3EA7B}" destId="{548A82D6-A305-4E09-9116-48D7B9E1EDA5}" srcOrd="0" destOrd="0" presId="urn:microsoft.com/office/officeart/2008/layout/LinedList"/>
    <dgm:cxn modelId="{0A9BF065-9EDD-429A-B800-BA975CA224BA}" type="presParOf" srcId="{EC1DCBB8-31BF-4DB0-B269-DA3A35A3EA7B}" destId="{90510E7E-599F-4B1A-95B0-4BC80B57FD16}" srcOrd="1" destOrd="0" presId="urn:microsoft.com/office/officeart/2008/layout/LinedList"/>
    <dgm:cxn modelId="{DF136742-D4AA-46FD-8925-2129F6C68A3C}" type="presParOf" srcId="{D9AB7BBA-AF20-43D9-8CF9-A890EFE2AEB1}" destId="{513B6F4F-5FCF-478E-BE03-A9DC47299BC8}" srcOrd="12" destOrd="0" presId="urn:microsoft.com/office/officeart/2008/layout/LinedList"/>
    <dgm:cxn modelId="{011EEE22-40D4-460B-B9E5-E244D26F968B}" type="presParOf" srcId="{D9AB7BBA-AF20-43D9-8CF9-A890EFE2AEB1}" destId="{8A0045C2-DAC0-48C1-AEB7-67401D98A908}" srcOrd="13" destOrd="0" presId="urn:microsoft.com/office/officeart/2008/layout/LinedList"/>
    <dgm:cxn modelId="{D0438CAF-91F1-42FC-A4B3-7E21F2D4D6AF}" type="presParOf" srcId="{8A0045C2-DAC0-48C1-AEB7-67401D98A908}" destId="{0DE06F6D-245D-4761-AAD7-50C91B194637}" srcOrd="0" destOrd="0" presId="urn:microsoft.com/office/officeart/2008/layout/LinedList"/>
    <dgm:cxn modelId="{F84C2A84-CB9A-44C2-B9BC-705A0B562F8D}" type="presParOf" srcId="{8A0045C2-DAC0-48C1-AEB7-67401D98A908}" destId="{BD4DE51A-3741-491F-A79A-C239E7A7A79E}" srcOrd="1" destOrd="0" presId="urn:microsoft.com/office/officeart/2008/layout/LinedList"/>
    <dgm:cxn modelId="{B4EC77F4-915B-4D68-8CFF-2A5CD0FC715B}" type="presParOf" srcId="{D9AB7BBA-AF20-43D9-8CF9-A890EFE2AEB1}" destId="{43745374-8735-4847-B0FD-D5CDE1887FA4}" srcOrd="14" destOrd="0" presId="urn:microsoft.com/office/officeart/2008/layout/LinedList"/>
    <dgm:cxn modelId="{F6C2AC10-9621-48A4-AF0F-45750AEC7FB5}" type="presParOf" srcId="{D9AB7BBA-AF20-43D9-8CF9-A890EFE2AEB1}" destId="{FC3AA53C-D778-4DE0-9BE9-8E54E34ED8FE}" srcOrd="15" destOrd="0" presId="urn:microsoft.com/office/officeart/2008/layout/LinedList"/>
    <dgm:cxn modelId="{FF8ED017-E534-4C2F-BD3E-16A89DB1B3B9}" type="presParOf" srcId="{FC3AA53C-D778-4DE0-9BE9-8E54E34ED8FE}" destId="{87FF8944-9C35-4BE6-A185-203FDDD5BDFC}" srcOrd="0" destOrd="0" presId="urn:microsoft.com/office/officeart/2008/layout/LinedList"/>
    <dgm:cxn modelId="{59AFAA99-355A-4F0D-9407-3640860C02BF}" type="presParOf" srcId="{FC3AA53C-D778-4DE0-9BE9-8E54E34ED8FE}" destId="{0B93F9D5-BB50-4DCD-9D81-03A1702EA598}" srcOrd="1" destOrd="0" presId="urn:microsoft.com/office/officeart/2008/layout/LinedList"/>
    <dgm:cxn modelId="{A14A3AB9-4798-4FAB-82E8-6737004B0EFB}" type="presParOf" srcId="{D9AB7BBA-AF20-43D9-8CF9-A890EFE2AEB1}" destId="{E679EE8D-2205-45BF-AA7F-366D83AFC9C3}" srcOrd="16" destOrd="0" presId="urn:microsoft.com/office/officeart/2008/layout/LinedList"/>
    <dgm:cxn modelId="{1ABAB2E3-1E4C-4F23-9F9D-2F02D09B8423}" type="presParOf" srcId="{D9AB7BBA-AF20-43D9-8CF9-A890EFE2AEB1}" destId="{747F6CD2-9855-47A0-9066-A3B9D7045611}" srcOrd="17" destOrd="0" presId="urn:microsoft.com/office/officeart/2008/layout/LinedList"/>
    <dgm:cxn modelId="{C8B2E6B7-9CA2-4543-AB60-316D085A0B29}" type="presParOf" srcId="{747F6CD2-9855-47A0-9066-A3B9D7045611}" destId="{4BEFC517-ED82-411D-B29F-63167AFED762}" srcOrd="0" destOrd="0" presId="urn:microsoft.com/office/officeart/2008/layout/LinedList"/>
    <dgm:cxn modelId="{D9C2A3C2-83D5-49CA-A7FE-84DE639A672F}" type="presParOf" srcId="{747F6CD2-9855-47A0-9066-A3B9D7045611}" destId="{7E952C65-4D01-4020-BCAE-C206706AC754}" srcOrd="1" destOrd="0" presId="urn:microsoft.com/office/officeart/2008/layout/LinedList"/>
    <dgm:cxn modelId="{83EF4B5D-0C98-4A7B-B80C-1305AE24E1F7}" type="presParOf" srcId="{D9AB7BBA-AF20-43D9-8CF9-A890EFE2AEB1}" destId="{5BB8107D-3C05-49EE-8FD4-D1FD11024FD5}" srcOrd="18" destOrd="0" presId="urn:microsoft.com/office/officeart/2008/layout/LinedList"/>
    <dgm:cxn modelId="{024171D4-ABE7-4CC4-904C-B1AA84C5711C}" type="presParOf" srcId="{D9AB7BBA-AF20-43D9-8CF9-A890EFE2AEB1}" destId="{BAF3F574-ECBB-44E5-93E3-987D00E30677}" srcOrd="19" destOrd="0" presId="urn:microsoft.com/office/officeart/2008/layout/LinedList"/>
    <dgm:cxn modelId="{59795297-91B8-4A05-9934-F8DE2C73BC50}" type="presParOf" srcId="{BAF3F574-ECBB-44E5-93E3-987D00E30677}" destId="{20EDFF5B-73AE-4F9D-9CC1-2C44829FE834}" srcOrd="0" destOrd="0" presId="urn:microsoft.com/office/officeart/2008/layout/LinedList"/>
    <dgm:cxn modelId="{3A7C9A22-B392-4814-8CC9-2C429CD5B83C}" type="presParOf" srcId="{BAF3F574-ECBB-44E5-93E3-987D00E30677}" destId="{3A59F682-4A42-4EE7-974C-33FE30333620}" srcOrd="1" destOrd="0" presId="urn:microsoft.com/office/officeart/2008/layout/LinedList"/>
    <dgm:cxn modelId="{E239B4B1-05B9-4397-8A53-0C4BA557F6F4}" type="presParOf" srcId="{D9AB7BBA-AF20-43D9-8CF9-A890EFE2AEB1}" destId="{AC8054C0-D042-4210-90D0-880930887C54}" srcOrd="20" destOrd="0" presId="urn:microsoft.com/office/officeart/2008/layout/LinedList"/>
    <dgm:cxn modelId="{DFAEA285-ACC8-48DD-BB2B-D6F27258CC8F}" type="presParOf" srcId="{D9AB7BBA-AF20-43D9-8CF9-A890EFE2AEB1}" destId="{85A66DB8-5B44-4287-9741-6C83BB2F78D5}" srcOrd="21" destOrd="0" presId="urn:microsoft.com/office/officeart/2008/layout/LinedList"/>
    <dgm:cxn modelId="{BF18BEBD-EB6A-4379-A24D-5C93178EF469}" type="presParOf" srcId="{85A66DB8-5B44-4287-9741-6C83BB2F78D5}" destId="{C070A9C4-50FF-4616-AF45-94F5A4A69486}" srcOrd="0" destOrd="0" presId="urn:microsoft.com/office/officeart/2008/layout/LinedList"/>
    <dgm:cxn modelId="{914B1F3F-E983-4002-BC8B-8D146D1A7D9A}" type="presParOf" srcId="{85A66DB8-5B44-4287-9741-6C83BB2F78D5}" destId="{580DB0DD-0AA0-4AFA-A8A4-17CDAF0124BA}" srcOrd="1" destOrd="0" presId="urn:microsoft.com/office/officeart/2008/layout/LinedList"/>
    <dgm:cxn modelId="{CEC12C04-77D7-4520-95AC-B8F5C24574DF}" type="presParOf" srcId="{D9AB7BBA-AF20-43D9-8CF9-A890EFE2AEB1}" destId="{408717FE-59FF-48E7-97C7-4A110E267CC4}" srcOrd="22" destOrd="0" presId="urn:microsoft.com/office/officeart/2008/layout/LinedList"/>
    <dgm:cxn modelId="{3C5D345E-4B03-46FC-9709-B4E52CF4FEAE}" type="presParOf" srcId="{D9AB7BBA-AF20-43D9-8CF9-A890EFE2AEB1}" destId="{00470C4F-E3E2-4A0F-AF1E-036D0D845BB4}" srcOrd="23" destOrd="0" presId="urn:microsoft.com/office/officeart/2008/layout/LinedList"/>
    <dgm:cxn modelId="{3A4BFECD-50A7-4E89-8B09-A6E5FD8B954F}" type="presParOf" srcId="{00470C4F-E3E2-4A0F-AF1E-036D0D845BB4}" destId="{EA3EC908-A32F-413C-80C5-6B5B183F343B}" srcOrd="0" destOrd="0" presId="urn:microsoft.com/office/officeart/2008/layout/LinedList"/>
    <dgm:cxn modelId="{C7526105-A543-488F-9601-56C405B7A55C}" type="presParOf" srcId="{00470C4F-E3E2-4A0F-AF1E-036D0D845BB4}" destId="{24A00F12-3040-4228-96B3-40ECE2F381B5}" srcOrd="1" destOrd="0" presId="urn:microsoft.com/office/officeart/2008/layout/LinedList"/>
    <dgm:cxn modelId="{2835AA3F-51E6-43F4-B1AE-C44083DCFCC2}" type="presParOf" srcId="{D9AB7BBA-AF20-43D9-8CF9-A890EFE2AEB1}" destId="{C70582C5-E947-413C-8E0F-BB8C7238EF6E}" srcOrd="24" destOrd="0" presId="urn:microsoft.com/office/officeart/2008/layout/LinedList"/>
    <dgm:cxn modelId="{0694D3E4-E088-486E-B17C-AF10EA9EFF5F}" type="presParOf" srcId="{D9AB7BBA-AF20-43D9-8CF9-A890EFE2AEB1}" destId="{4211597E-F435-4AC3-A108-07FA77E0E00D}" srcOrd="25" destOrd="0" presId="urn:microsoft.com/office/officeart/2008/layout/LinedList"/>
    <dgm:cxn modelId="{4843C187-B68B-4773-A3F2-22C1D8B705E5}" type="presParOf" srcId="{4211597E-F435-4AC3-A108-07FA77E0E00D}" destId="{2A4F641A-22F7-46F3-A36E-90910A2AD5F9}" srcOrd="0" destOrd="0" presId="urn:microsoft.com/office/officeart/2008/layout/LinedList"/>
    <dgm:cxn modelId="{19E81EAF-EEC9-4A8E-8BA5-8C3D8DFDDD57}" type="presParOf" srcId="{4211597E-F435-4AC3-A108-07FA77E0E00D}" destId="{70B88E5A-9A2C-4BE1-8D3A-B930C99AB0E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17CB22-DBA7-4687-BF42-1566914C36D5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A600EBC2-9684-449E-BDE4-334E42FECE4E}">
      <dgm:prSet phldrT="[Text]"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Developer Meets with City’s Entire Team</a:t>
          </a:r>
        </a:p>
      </dgm:t>
    </dgm:pt>
    <dgm:pt modelId="{EB7D4977-BDBC-45A8-A27E-20FBC20971EA}" type="parTrans" cxnId="{E378B9A8-3EAC-4493-BD52-469D6618B722}">
      <dgm:prSet/>
      <dgm:spPr/>
      <dgm:t>
        <a:bodyPr/>
        <a:lstStyle/>
        <a:p>
          <a:endParaRPr lang="en-US"/>
        </a:p>
      </dgm:t>
    </dgm:pt>
    <dgm:pt modelId="{561F5058-821C-4A39-85F4-73B61F23700B}" type="sibTrans" cxnId="{E378B9A8-3EAC-4493-BD52-469D6618B722}">
      <dgm:prSet/>
      <dgm:spPr/>
      <dgm:t>
        <a:bodyPr/>
        <a:lstStyle/>
        <a:p>
          <a:endParaRPr lang="en-US"/>
        </a:p>
      </dgm:t>
    </dgm:pt>
    <dgm:pt modelId="{40803255-2913-4715-B4EC-EA93063A9FB5}">
      <dgm:prSet phldrT="[Text]"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Development Team</a:t>
          </a:r>
        </a:p>
      </dgm:t>
    </dgm:pt>
    <dgm:pt modelId="{FCA3B1BB-C594-47D8-9B61-3AF411D06DFC}" type="parTrans" cxnId="{B84A1692-FD2B-4E3D-A2EF-287EBDCE0FEC}">
      <dgm:prSet/>
      <dgm:spPr/>
      <dgm:t>
        <a:bodyPr/>
        <a:lstStyle/>
        <a:p>
          <a:endParaRPr lang="en-US"/>
        </a:p>
      </dgm:t>
    </dgm:pt>
    <dgm:pt modelId="{6920DA1F-EB12-42D0-B4DD-6CC3A353130C}" type="sibTrans" cxnId="{B84A1692-FD2B-4E3D-A2EF-287EBDCE0FEC}">
      <dgm:prSet/>
      <dgm:spPr/>
      <dgm:t>
        <a:bodyPr/>
        <a:lstStyle/>
        <a:p>
          <a:endParaRPr lang="en-US"/>
        </a:p>
      </dgm:t>
    </dgm:pt>
    <dgm:pt modelId="{A32D6ED1-1D55-4105-92D7-89B58A618D8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Mayor Nicholson</a:t>
          </a:r>
        </a:p>
        <a:p>
          <a:pPr>
            <a:lnSpc>
              <a:spcPct val="100000"/>
            </a:lnSpc>
          </a:pPr>
          <a:r>
            <a:rPr lang="en-US" dirty="0"/>
            <a:t>EDIC Director</a:t>
          </a:r>
        </a:p>
        <a:p>
          <a:pPr>
            <a:lnSpc>
              <a:spcPct val="100000"/>
            </a:lnSpc>
          </a:pPr>
          <a:r>
            <a:rPr lang="en-US" dirty="0"/>
            <a:t>ISD Director</a:t>
          </a:r>
        </a:p>
        <a:p>
          <a:pPr>
            <a:lnSpc>
              <a:spcPct val="100000"/>
            </a:lnSpc>
          </a:pPr>
          <a:r>
            <a:rPr lang="en-US" dirty="0"/>
            <a:t>DPW Commissioner</a:t>
          </a:r>
        </a:p>
      </dgm:t>
    </dgm:pt>
    <dgm:pt modelId="{FAC9D9E3-183B-4A5C-8111-FC3CB171ABA1}" type="parTrans" cxnId="{D4DBB5D0-3CBA-4375-A0C9-383B3CFAC3C1}">
      <dgm:prSet/>
      <dgm:spPr/>
      <dgm:t>
        <a:bodyPr/>
        <a:lstStyle/>
        <a:p>
          <a:endParaRPr lang="en-US"/>
        </a:p>
      </dgm:t>
    </dgm:pt>
    <dgm:pt modelId="{AA98C7DC-FDAA-46D0-9E77-4FC8DBE473C3}" type="sibTrans" cxnId="{D4DBB5D0-3CBA-4375-A0C9-383B3CFAC3C1}">
      <dgm:prSet/>
      <dgm:spPr/>
      <dgm:t>
        <a:bodyPr/>
        <a:lstStyle/>
        <a:p>
          <a:endParaRPr lang="en-US"/>
        </a:p>
      </dgm:t>
    </dgm:pt>
    <dgm:pt modelId="{C11201FA-26EF-4F52-9535-09144BB57BD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Lynn Housing Director</a:t>
          </a:r>
        </a:p>
        <a:p>
          <a:pPr>
            <a:lnSpc>
              <a:spcPct val="100000"/>
            </a:lnSpc>
          </a:pPr>
          <a:r>
            <a:rPr lang="en-US" dirty="0"/>
            <a:t>Community Development Director</a:t>
          </a:r>
        </a:p>
        <a:p>
          <a:pPr>
            <a:lnSpc>
              <a:spcPct val="100000"/>
            </a:lnSpc>
          </a:pPr>
          <a:r>
            <a:rPr lang="en-US" dirty="0"/>
            <a:t>City Planner</a:t>
          </a:r>
        </a:p>
        <a:p>
          <a:pPr>
            <a:lnSpc>
              <a:spcPct val="100000"/>
            </a:lnSpc>
          </a:pPr>
          <a:r>
            <a:rPr lang="en-US" dirty="0"/>
            <a:t>Ward Councilor</a:t>
          </a:r>
        </a:p>
      </dgm:t>
    </dgm:pt>
    <dgm:pt modelId="{87C2EC73-9D57-427B-9899-8DCDA5F6F822}" type="parTrans" cxnId="{54018122-DF7A-4842-B0CC-6B50650651A1}">
      <dgm:prSet/>
      <dgm:spPr/>
      <dgm:t>
        <a:bodyPr/>
        <a:lstStyle/>
        <a:p>
          <a:endParaRPr lang="en-US"/>
        </a:p>
      </dgm:t>
    </dgm:pt>
    <dgm:pt modelId="{D6E9132D-526B-4BEF-92A5-C8AE34214FA1}" type="sibTrans" cxnId="{54018122-DF7A-4842-B0CC-6B50650651A1}">
      <dgm:prSet/>
      <dgm:spPr/>
      <dgm:t>
        <a:bodyPr/>
        <a:lstStyle/>
        <a:p>
          <a:endParaRPr lang="en-US"/>
        </a:p>
      </dgm:t>
    </dgm:pt>
    <dgm:pt modelId="{944739E1-3C24-4CD9-8793-EE5E56DAE8EB}" type="pres">
      <dgm:prSet presAssocID="{2617CB22-DBA7-4687-BF42-1566914C36D5}" presName="root" presStyleCnt="0">
        <dgm:presLayoutVars>
          <dgm:dir/>
          <dgm:resizeHandles val="exact"/>
        </dgm:presLayoutVars>
      </dgm:prSet>
      <dgm:spPr/>
    </dgm:pt>
    <dgm:pt modelId="{3F019CCD-3FE3-45CF-84C5-9B472197A093}" type="pres">
      <dgm:prSet presAssocID="{A600EBC2-9684-449E-BDE4-334E42FECE4E}" presName="compNode" presStyleCnt="0"/>
      <dgm:spPr/>
    </dgm:pt>
    <dgm:pt modelId="{218BEE6D-CE1D-49AB-A4DA-B8BEB20B6A18}" type="pres">
      <dgm:prSet presAssocID="{A600EBC2-9684-449E-BDE4-334E42FECE4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6417C5F5-380D-466F-9A1F-6DDB63D70D4F}" type="pres">
      <dgm:prSet presAssocID="{A600EBC2-9684-449E-BDE4-334E42FECE4E}" presName="iconSpace" presStyleCnt="0"/>
      <dgm:spPr/>
    </dgm:pt>
    <dgm:pt modelId="{E69905A1-C97E-43CA-80DE-512EBC1937A7}" type="pres">
      <dgm:prSet presAssocID="{A600EBC2-9684-449E-BDE4-334E42FECE4E}" presName="parTx" presStyleLbl="revTx" presStyleIdx="0" presStyleCnt="4" custLinFactNeighborX="1394" custLinFactNeighborY="-44257">
        <dgm:presLayoutVars>
          <dgm:chMax val="0"/>
          <dgm:chPref val="0"/>
        </dgm:presLayoutVars>
      </dgm:prSet>
      <dgm:spPr/>
    </dgm:pt>
    <dgm:pt modelId="{64E3A770-0E7E-46E5-84D8-5DE183018266}" type="pres">
      <dgm:prSet presAssocID="{A600EBC2-9684-449E-BDE4-334E42FECE4E}" presName="txSpace" presStyleCnt="0"/>
      <dgm:spPr/>
    </dgm:pt>
    <dgm:pt modelId="{F5EE5EDE-2B81-4935-A06E-ECEB6D48A452}" type="pres">
      <dgm:prSet presAssocID="{A600EBC2-9684-449E-BDE4-334E42FECE4E}" presName="desTx" presStyleLbl="revTx" presStyleIdx="1" presStyleCnt="4">
        <dgm:presLayoutVars/>
      </dgm:prSet>
      <dgm:spPr/>
    </dgm:pt>
    <dgm:pt modelId="{614EA8EC-C806-4826-9616-190F463277CF}" type="pres">
      <dgm:prSet presAssocID="{561F5058-821C-4A39-85F4-73B61F23700B}" presName="sibTrans" presStyleCnt="0"/>
      <dgm:spPr/>
    </dgm:pt>
    <dgm:pt modelId="{F6EBAE51-A57F-4A96-8061-2F6F00D8F7A1}" type="pres">
      <dgm:prSet presAssocID="{40803255-2913-4715-B4EC-EA93063A9FB5}" presName="compNode" presStyleCnt="0"/>
      <dgm:spPr/>
    </dgm:pt>
    <dgm:pt modelId="{47D720FD-4C25-4D85-A0F9-7BE0FA0399AD}" type="pres">
      <dgm:prSet presAssocID="{40803255-2913-4715-B4EC-EA93063A9FB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B1144542-82FB-403E-956F-2D814F84F0D4}" type="pres">
      <dgm:prSet presAssocID="{40803255-2913-4715-B4EC-EA93063A9FB5}" presName="iconSpace" presStyleCnt="0"/>
      <dgm:spPr/>
    </dgm:pt>
    <dgm:pt modelId="{2E9AB1CE-3065-4870-A867-6171461512F7}" type="pres">
      <dgm:prSet presAssocID="{40803255-2913-4715-B4EC-EA93063A9FB5}" presName="parTx" presStyleLbl="revTx" presStyleIdx="2" presStyleCnt="4" custLinFactNeighborX="152" custLinFactNeighborY="-50158">
        <dgm:presLayoutVars>
          <dgm:chMax val="0"/>
          <dgm:chPref val="0"/>
        </dgm:presLayoutVars>
      </dgm:prSet>
      <dgm:spPr/>
    </dgm:pt>
    <dgm:pt modelId="{25861A54-DE4D-40F1-8DF2-51F29B0BC788}" type="pres">
      <dgm:prSet presAssocID="{40803255-2913-4715-B4EC-EA93063A9FB5}" presName="txSpace" presStyleCnt="0"/>
      <dgm:spPr/>
    </dgm:pt>
    <dgm:pt modelId="{DC80719B-D6C5-4C48-A9F4-0EE5C0E8013E}" type="pres">
      <dgm:prSet presAssocID="{40803255-2913-4715-B4EC-EA93063A9FB5}" presName="desTx" presStyleLbl="revTx" presStyleIdx="3" presStyleCnt="4" custLinFactNeighborX="-1388" custLinFactNeighborY="-17439">
        <dgm:presLayoutVars/>
      </dgm:prSet>
      <dgm:spPr/>
    </dgm:pt>
  </dgm:ptLst>
  <dgm:cxnLst>
    <dgm:cxn modelId="{A37E581F-2783-42F3-9739-D9EC963E8E79}" type="presOf" srcId="{40803255-2913-4715-B4EC-EA93063A9FB5}" destId="{2E9AB1CE-3065-4870-A867-6171461512F7}" srcOrd="0" destOrd="0" presId="urn:microsoft.com/office/officeart/2018/2/layout/IconLabelDescriptionList"/>
    <dgm:cxn modelId="{54018122-DF7A-4842-B0CC-6B50650651A1}" srcId="{40803255-2913-4715-B4EC-EA93063A9FB5}" destId="{C11201FA-26EF-4F52-9535-09144BB57BD3}" srcOrd="1" destOrd="0" parTransId="{87C2EC73-9D57-427B-9899-8DCDA5F6F822}" sibTransId="{D6E9132D-526B-4BEF-92A5-C8AE34214FA1}"/>
    <dgm:cxn modelId="{B1481134-EFE4-430A-A6F0-2C6C0FCAE380}" type="presOf" srcId="{C11201FA-26EF-4F52-9535-09144BB57BD3}" destId="{DC80719B-D6C5-4C48-A9F4-0EE5C0E8013E}" srcOrd="0" destOrd="1" presId="urn:microsoft.com/office/officeart/2018/2/layout/IconLabelDescriptionList"/>
    <dgm:cxn modelId="{FF09BB3A-E2BA-47C2-B115-20D19E2EEAA3}" type="presOf" srcId="{2617CB22-DBA7-4687-BF42-1566914C36D5}" destId="{944739E1-3C24-4CD9-8793-EE5E56DAE8EB}" srcOrd="0" destOrd="0" presId="urn:microsoft.com/office/officeart/2018/2/layout/IconLabelDescriptionList"/>
    <dgm:cxn modelId="{9486B16C-CB99-404F-BC73-7AAFB793C0BA}" type="presOf" srcId="{A600EBC2-9684-449E-BDE4-334E42FECE4E}" destId="{E69905A1-C97E-43CA-80DE-512EBC1937A7}" srcOrd="0" destOrd="0" presId="urn:microsoft.com/office/officeart/2018/2/layout/IconLabelDescriptionList"/>
    <dgm:cxn modelId="{B4F91D70-A4A8-4CFA-908B-6E26D7AF5E83}" type="presOf" srcId="{A32D6ED1-1D55-4105-92D7-89B58A618D89}" destId="{DC80719B-D6C5-4C48-A9F4-0EE5C0E8013E}" srcOrd="0" destOrd="0" presId="urn:microsoft.com/office/officeart/2018/2/layout/IconLabelDescriptionList"/>
    <dgm:cxn modelId="{B84A1692-FD2B-4E3D-A2EF-287EBDCE0FEC}" srcId="{2617CB22-DBA7-4687-BF42-1566914C36D5}" destId="{40803255-2913-4715-B4EC-EA93063A9FB5}" srcOrd="1" destOrd="0" parTransId="{FCA3B1BB-C594-47D8-9B61-3AF411D06DFC}" sibTransId="{6920DA1F-EB12-42D0-B4DD-6CC3A353130C}"/>
    <dgm:cxn modelId="{E378B9A8-3EAC-4493-BD52-469D6618B722}" srcId="{2617CB22-DBA7-4687-BF42-1566914C36D5}" destId="{A600EBC2-9684-449E-BDE4-334E42FECE4E}" srcOrd="0" destOrd="0" parTransId="{EB7D4977-BDBC-45A8-A27E-20FBC20971EA}" sibTransId="{561F5058-821C-4A39-85F4-73B61F23700B}"/>
    <dgm:cxn modelId="{D4DBB5D0-3CBA-4375-A0C9-383B3CFAC3C1}" srcId="{40803255-2913-4715-B4EC-EA93063A9FB5}" destId="{A32D6ED1-1D55-4105-92D7-89B58A618D89}" srcOrd="0" destOrd="0" parTransId="{FAC9D9E3-183B-4A5C-8111-FC3CB171ABA1}" sibTransId="{AA98C7DC-FDAA-46D0-9E77-4FC8DBE473C3}"/>
    <dgm:cxn modelId="{B54778B3-0BD8-4678-93D1-02268683C150}" type="presParOf" srcId="{944739E1-3C24-4CD9-8793-EE5E56DAE8EB}" destId="{3F019CCD-3FE3-45CF-84C5-9B472197A093}" srcOrd="0" destOrd="0" presId="urn:microsoft.com/office/officeart/2018/2/layout/IconLabelDescriptionList"/>
    <dgm:cxn modelId="{A54D427B-1D64-48EE-B286-54F79ECFB394}" type="presParOf" srcId="{3F019CCD-3FE3-45CF-84C5-9B472197A093}" destId="{218BEE6D-CE1D-49AB-A4DA-B8BEB20B6A18}" srcOrd="0" destOrd="0" presId="urn:microsoft.com/office/officeart/2018/2/layout/IconLabelDescriptionList"/>
    <dgm:cxn modelId="{48F22EDB-2146-4053-8F82-3AC9AE4256F8}" type="presParOf" srcId="{3F019CCD-3FE3-45CF-84C5-9B472197A093}" destId="{6417C5F5-380D-466F-9A1F-6DDB63D70D4F}" srcOrd="1" destOrd="0" presId="urn:microsoft.com/office/officeart/2018/2/layout/IconLabelDescriptionList"/>
    <dgm:cxn modelId="{18C4EE6C-EA6E-4E57-AA70-7481467B52FF}" type="presParOf" srcId="{3F019CCD-3FE3-45CF-84C5-9B472197A093}" destId="{E69905A1-C97E-43CA-80DE-512EBC1937A7}" srcOrd="2" destOrd="0" presId="urn:microsoft.com/office/officeart/2018/2/layout/IconLabelDescriptionList"/>
    <dgm:cxn modelId="{0BEC3AA1-3004-4A54-83CB-D4E70AA373B3}" type="presParOf" srcId="{3F019CCD-3FE3-45CF-84C5-9B472197A093}" destId="{64E3A770-0E7E-46E5-84D8-5DE183018266}" srcOrd="3" destOrd="0" presId="urn:microsoft.com/office/officeart/2018/2/layout/IconLabelDescriptionList"/>
    <dgm:cxn modelId="{BDC68DB8-A8DA-4EB7-BEEC-3E024EF590DB}" type="presParOf" srcId="{3F019CCD-3FE3-45CF-84C5-9B472197A093}" destId="{F5EE5EDE-2B81-4935-A06E-ECEB6D48A452}" srcOrd="4" destOrd="0" presId="urn:microsoft.com/office/officeart/2018/2/layout/IconLabelDescriptionList"/>
    <dgm:cxn modelId="{CFE4F183-286D-4EE2-8668-22A7EC638000}" type="presParOf" srcId="{944739E1-3C24-4CD9-8793-EE5E56DAE8EB}" destId="{614EA8EC-C806-4826-9616-190F463277CF}" srcOrd="1" destOrd="0" presId="urn:microsoft.com/office/officeart/2018/2/layout/IconLabelDescriptionList"/>
    <dgm:cxn modelId="{23C3CCCA-D5CC-4402-8366-C7AE1E5D9094}" type="presParOf" srcId="{944739E1-3C24-4CD9-8793-EE5E56DAE8EB}" destId="{F6EBAE51-A57F-4A96-8061-2F6F00D8F7A1}" srcOrd="2" destOrd="0" presId="urn:microsoft.com/office/officeart/2018/2/layout/IconLabelDescriptionList"/>
    <dgm:cxn modelId="{D820D641-9623-4885-B0FC-9A271E26ECF2}" type="presParOf" srcId="{F6EBAE51-A57F-4A96-8061-2F6F00D8F7A1}" destId="{47D720FD-4C25-4D85-A0F9-7BE0FA0399AD}" srcOrd="0" destOrd="0" presId="urn:microsoft.com/office/officeart/2018/2/layout/IconLabelDescriptionList"/>
    <dgm:cxn modelId="{BD06BB76-645E-4C40-A591-E32FEC1EA1CF}" type="presParOf" srcId="{F6EBAE51-A57F-4A96-8061-2F6F00D8F7A1}" destId="{B1144542-82FB-403E-956F-2D814F84F0D4}" srcOrd="1" destOrd="0" presId="urn:microsoft.com/office/officeart/2018/2/layout/IconLabelDescriptionList"/>
    <dgm:cxn modelId="{00B0D6CE-45F9-4E2F-B3C1-9E95CCF076F8}" type="presParOf" srcId="{F6EBAE51-A57F-4A96-8061-2F6F00D8F7A1}" destId="{2E9AB1CE-3065-4870-A867-6171461512F7}" srcOrd="2" destOrd="0" presId="urn:microsoft.com/office/officeart/2018/2/layout/IconLabelDescriptionList"/>
    <dgm:cxn modelId="{FD37FF01-2FD4-433D-A015-CF43B5BA1B10}" type="presParOf" srcId="{F6EBAE51-A57F-4A96-8061-2F6F00D8F7A1}" destId="{25861A54-DE4D-40F1-8DF2-51F29B0BC788}" srcOrd="3" destOrd="0" presId="urn:microsoft.com/office/officeart/2018/2/layout/IconLabelDescriptionList"/>
    <dgm:cxn modelId="{DADC0E3E-6EEC-488E-BEC9-671C0BB51130}" type="presParOf" srcId="{F6EBAE51-A57F-4A96-8061-2F6F00D8F7A1}" destId="{DC80719B-D6C5-4C48-A9F4-0EE5C0E8013E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D63FFE-7047-46F5-BDCD-ECF221EBDD6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5A0427-F4EF-45E6-B519-7021FA21A05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The six-story Baldwin Street Building in Lynn, MA is 147,500 SF of wood frame, steel podium new construction with 146 units of market rate apartments on floors two through six.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353A42-4AED-434F-908A-94D002A0C83A}" type="parTrans" cxnId="{D383E8C0-CD9C-4DE3-B088-AF120C2BD31E}">
      <dgm:prSet/>
      <dgm:spPr/>
      <dgm:t>
        <a:bodyPr/>
        <a:lstStyle/>
        <a:p>
          <a:endParaRPr lang="en-US"/>
        </a:p>
      </dgm:t>
    </dgm:pt>
    <dgm:pt modelId="{9FAD8695-CB5A-49EE-A657-B2848FA82AC1}" type="sibTrans" cxnId="{D383E8C0-CD9C-4DE3-B088-AF120C2BD31E}">
      <dgm:prSet/>
      <dgm:spPr/>
      <dgm:t>
        <a:bodyPr/>
        <a:lstStyle/>
        <a:p>
          <a:endParaRPr lang="en-US"/>
        </a:p>
      </dgm:t>
    </dgm:pt>
    <dgm:pt modelId="{D6F1DE25-B4C3-4AAD-BB9E-D922D03B7B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The ground floor will include 3,500 SF of retail and restaurant space, utility storage, amenity space, and at-grade parking for 38 vehicles</a:t>
          </a:r>
          <a:r>
            <a:rPr lang="en-US" sz="2000" dirty="0"/>
            <a:t>.</a:t>
          </a:r>
        </a:p>
      </dgm:t>
    </dgm:pt>
    <dgm:pt modelId="{4F639787-F421-408A-AEB1-D36F30D9BCF3}" type="parTrans" cxnId="{64055DA2-B9E5-4FD9-927B-85BED2586E24}">
      <dgm:prSet/>
      <dgm:spPr/>
      <dgm:t>
        <a:bodyPr/>
        <a:lstStyle/>
        <a:p>
          <a:endParaRPr lang="en-US"/>
        </a:p>
      </dgm:t>
    </dgm:pt>
    <dgm:pt modelId="{501B7C8E-B3FB-4465-9051-3F8C5523DC8D}" type="sibTrans" cxnId="{64055DA2-B9E5-4FD9-927B-85BED2586E24}">
      <dgm:prSet/>
      <dgm:spPr/>
      <dgm:t>
        <a:bodyPr/>
        <a:lstStyle/>
        <a:p>
          <a:endParaRPr lang="en-US"/>
        </a:p>
      </dgm:t>
    </dgm:pt>
    <dgm:pt modelId="{5F3E386B-4023-448F-9A4F-C27ECF79EAF0}" type="pres">
      <dgm:prSet presAssocID="{8AD63FFE-7047-46F5-BDCD-ECF221EBDD61}" presName="root" presStyleCnt="0">
        <dgm:presLayoutVars>
          <dgm:dir/>
          <dgm:resizeHandles val="exact"/>
        </dgm:presLayoutVars>
      </dgm:prSet>
      <dgm:spPr/>
    </dgm:pt>
    <dgm:pt modelId="{32087B45-547D-487D-89F6-397208816884}" type="pres">
      <dgm:prSet presAssocID="{1B5A0427-F4EF-45E6-B519-7021FA21A055}" presName="compNode" presStyleCnt="0"/>
      <dgm:spPr/>
    </dgm:pt>
    <dgm:pt modelId="{505A215F-DB70-465E-9947-32EEB05E21AA}" type="pres">
      <dgm:prSet presAssocID="{1B5A0427-F4EF-45E6-B519-7021FA21A055}" presName="bgRect" presStyleLbl="bgShp" presStyleIdx="0" presStyleCnt="2"/>
      <dgm:spPr/>
    </dgm:pt>
    <dgm:pt modelId="{DFDF2EED-F2CD-4FDF-9472-F9CB1A7A3326}" type="pres">
      <dgm:prSet presAssocID="{1B5A0427-F4EF-45E6-B519-7021FA21A05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8B60BBCC-995E-49ED-B1D3-33EC4D7350D8}" type="pres">
      <dgm:prSet presAssocID="{1B5A0427-F4EF-45E6-B519-7021FA21A055}" presName="spaceRect" presStyleCnt="0"/>
      <dgm:spPr/>
    </dgm:pt>
    <dgm:pt modelId="{95BE8C83-E249-4B88-A70E-240332855D59}" type="pres">
      <dgm:prSet presAssocID="{1B5A0427-F4EF-45E6-B519-7021FA21A055}" presName="parTx" presStyleLbl="revTx" presStyleIdx="0" presStyleCnt="2" custScaleX="103665">
        <dgm:presLayoutVars>
          <dgm:chMax val="0"/>
          <dgm:chPref val="0"/>
        </dgm:presLayoutVars>
      </dgm:prSet>
      <dgm:spPr/>
    </dgm:pt>
    <dgm:pt modelId="{D2E20092-C208-4203-AB5D-19A11C9C6DDC}" type="pres">
      <dgm:prSet presAssocID="{9FAD8695-CB5A-49EE-A657-B2848FA82AC1}" presName="sibTrans" presStyleCnt="0"/>
      <dgm:spPr/>
    </dgm:pt>
    <dgm:pt modelId="{97F59AF5-D859-4E58-A478-90EE7D98670A}" type="pres">
      <dgm:prSet presAssocID="{D6F1DE25-B4C3-4AAD-BB9E-D922D03B7B9C}" presName="compNode" presStyleCnt="0"/>
      <dgm:spPr/>
    </dgm:pt>
    <dgm:pt modelId="{3E0F4B94-AB99-403E-92DA-E5ED9EC18022}" type="pres">
      <dgm:prSet presAssocID="{D6F1DE25-B4C3-4AAD-BB9E-D922D03B7B9C}" presName="bgRect" presStyleLbl="bgShp" presStyleIdx="1" presStyleCnt="2"/>
      <dgm:spPr/>
    </dgm:pt>
    <dgm:pt modelId="{56179743-3957-44C1-B223-C2F28095F041}" type="pres">
      <dgm:prSet presAssocID="{D6F1DE25-B4C3-4AAD-BB9E-D922D03B7B9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staurant with solid fill"/>
        </a:ext>
      </dgm:extLst>
    </dgm:pt>
    <dgm:pt modelId="{AFA92AE0-90B1-4496-A9B1-5251118D2CBE}" type="pres">
      <dgm:prSet presAssocID="{D6F1DE25-B4C3-4AAD-BB9E-D922D03B7B9C}" presName="spaceRect" presStyleCnt="0"/>
      <dgm:spPr/>
    </dgm:pt>
    <dgm:pt modelId="{567789A9-AD2E-4D88-AAA1-D4B7FC7458C2}" type="pres">
      <dgm:prSet presAssocID="{D6F1DE25-B4C3-4AAD-BB9E-D922D03B7B9C}" presName="parTx" presStyleLbl="revTx" presStyleIdx="1" presStyleCnt="2" custScaleX="104416">
        <dgm:presLayoutVars>
          <dgm:chMax val="0"/>
          <dgm:chPref val="0"/>
        </dgm:presLayoutVars>
      </dgm:prSet>
      <dgm:spPr/>
    </dgm:pt>
  </dgm:ptLst>
  <dgm:cxnLst>
    <dgm:cxn modelId="{FC6BB35C-6441-48C2-8C5E-A022344DC85A}" type="presOf" srcId="{8AD63FFE-7047-46F5-BDCD-ECF221EBDD61}" destId="{5F3E386B-4023-448F-9A4F-C27ECF79EAF0}" srcOrd="0" destOrd="0" presId="urn:microsoft.com/office/officeart/2018/2/layout/IconVerticalSolidList"/>
    <dgm:cxn modelId="{C217CA4C-458B-46F7-9610-F606861DC4F8}" type="presOf" srcId="{1B5A0427-F4EF-45E6-B519-7021FA21A055}" destId="{95BE8C83-E249-4B88-A70E-240332855D59}" srcOrd="0" destOrd="0" presId="urn:microsoft.com/office/officeart/2018/2/layout/IconVerticalSolidList"/>
    <dgm:cxn modelId="{64055DA2-B9E5-4FD9-927B-85BED2586E24}" srcId="{8AD63FFE-7047-46F5-BDCD-ECF221EBDD61}" destId="{D6F1DE25-B4C3-4AAD-BB9E-D922D03B7B9C}" srcOrd="1" destOrd="0" parTransId="{4F639787-F421-408A-AEB1-D36F30D9BCF3}" sibTransId="{501B7C8E-B3FB-4465-9051-3F8C5523DC8D}"/>
    <dgm:cxn modelId="{2E9D8FA9-E5E2-4098-AB2C-85A37663F83A}" type="presOf" srcId="{D6F1DE25-B4C3-4AAD-BB9E-D922D03B7B9C}" destId="{567789A9-AD2E-4D88-AAA1-D4B7FC7458C2}" srcOrd="0" destOrd="0" presId="urn:microsoft.com/office/officeart/2018/2/layout/IconVerticalSolidList"/>
    <dgm:cxn modelId="{D383E8C0-CD9C-4DE3-B088-AF120C2BD31E}" srcId="{8AD63FFE-7047-46F5-BDCD-ECF221EBDD61}" destId="{1B5A0427-F4EF-45E6-B519-7021FA21A055}" srcOrd="0" destOrd="0" parTransId="{6D353A42-4AED-434F-908A-94D002A0C83A}" sibTransId="{9FAD8695-CB5A-49EE-A657-B2848FA82AC1}"/>
    <dgm:cxn modelId="{5CC69C77-41B9-442E-8552-63753E159D1D}" type="presParOf" srcId="{5F3E386B-4023-448F-9A4F-C27ECF79EAF0}" destId="{32087B45-547D-487D-89F6-397208816884}" srcOrd="0" destOrd="0" presId="urn:microsoft.com/office/officeart/2018/2/layout/IconVerticalSolidList"/>
    <dgm:cxn modelId="{5677B5DA-070A-4FF4-88AF-C6A31DD1AD16}" type="presParOf" srcId="{32087B45-547D-487D-89F6-397208816884}" destId="{505A215F-DB70-465E-9947-32EEB05E21AA}" srcOrd="0" destOrd="0" presId="urn:microsoft.com/office/officeart/2018/2/layout/IconVerticalSolidList"/>
    <dgm:cxn modelId="{5AD10380-30EC-4A9A-B535-3A5B97A59572}" type="presParOf" srcId="{32087B45-547D-487D-89F6-397208816884}" destId="{DFDF2EED-F2CD-4FDF-9472-F9CB1A7A3326}" srcOrd="1" destOrd="0" presId="urn:microsoft.com/office/officeart/2018/2/layout/IconVerticalSolidList"/>
    <dgm:cxn modelId="{7F72412B-CADC-4C30-8E00-DB45D16C7385}" type="presParOf" srcId="{32087B45-547D-487D-89F6-397208816884}" destId="{8B60BBCC-995E-49ED-B1D3-33EC4D7350D8}" srcOrd="2" destOrd="0" presId="urn:microsoft.com/office/officeart/2018/2/layout/IconVerticalSolidList"/>
    <dgm:cxn modelId="{8E61A34D-510E-43A7-97EB-A07121E68BAF}" type="presParOf" srcId="{32087B45-547D-487D-89F6-397208816884}" destId="{95BE8C83-E249-4B88-A70E-240332855D59}" srcOrd="3" destOrd="0" presId="urn:microsoft.com/office/officeart/2018/2/layout/IconVerticalSolidList"/>
    <dgm:cxn modelId="{7803D27A-436A-485A-9EDF-D20C1C0B7824}" type="presParOf" srcId="{5F3E386B-4023-448F-9A4F-C27ECF79EAF0}" destId="{D2E20092-C208-4203-AB5D-19A11C9C6DDC}" srcOrd="1" destOrd="0" presId="urn:microsoft.com/office/officeart/2018/2/layout/IconVerticalSolidList"/>
    <dgm:cxn modelId="{B74F1F4C-B8CB-4FA8-99B2-E330514DE3C7}" type="presParOf" srcId="{5F3E386B-4023-448F-9A4F-C27ECF79EAF0}" destId="{97F59AF5-D859-4E58-A478-90EE7D98670A}" srcOrd="2" destOrd="0" presId="urn:microsoft.com/office/officeart/2018/2/layout/IconVerticalSolidList"/>
    <dgm:cxn modelId="{3CF00390-2773-46BB-AAD3-A760967F5D78}" type="presParOf" srcId="{97F59AF5-D859-4E58-A478-90EE7D98670A}" destId="{3E0F4B94-AB99-403E-92DA-E5ED9EC18022}" srcOrd="0" destOrd="0" presId="urn:microsoft.com/office/officeart/2018/2/layout/IconVerticalSolidList"/>
    <dgm:cxn modelId="{18639BCF-AB25-4989-8ADE-94DAA1A0126A}" type="presParOf" srcId="{97F59AF5-D859-4E58-A478-90EE7D98670A}" destId="{56179743-3957-44C1-B223-C2F28095F041}" srcOrd="1" destOrd="0" presId="urn:microsoft.com/office/officeart/2018/2/layout/IconVerticalSolidList"/>
    <dgm:cxn modelId="{1AD9B5AB-04E9-4934-9DD6-FB9D5A5E138C}" type="presParOf" srcId="{97F59AF5-D859-4E58-A478-90EE7D98670A}" destId="{AFA92AE0-90B1-4496-A9B1-5251118D2CBE}" srcOrd="2" destOrd="0" presId="urn:microsoft.com/office/officeart/2018/2/layout/IconVerticalSolidList"/>
    <dgm:cxn modelId="{D521661F-15FF-4E15-9335-AB20755FA4EB}" type="presParOf" srcId="{97F59AF5-D859-4E58-A478-90EE7D98670A}" destId="{567789A9-AD2E-4D88-AAA1-D4B7FC7458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F7439E-F1F0-4A7C-B94A-4909FB4C339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03D426-A28A-41EE-8A69-4AE61AEAECE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Lynnway</a:t>
          </a:r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 Mart 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yesterday</a:t>
          </a:r>
          <a:br>
            <a:rPr lang="en-US" sz="1500" dirty="0"/>
          </a:br>
          <a:endParaRPr lang="en-US" sz="1500" dirty="0"/>
        </a:p>
      </dgm:t>
    </dgm:pt>
    <dgm:pt modelId="{FAF59A49-0166-4299-849F-9C0B0B4AC123}" type="parTrans" cxnId="{567BEC51-C6E1-41FF-8E42-C126D54B4447}">
      <dgm:prSet/>
      <dgm:spPr/>
      <dgm:t>
        <a:bodyPr/>
        <a:lstStyle/>
        <a:p>
          <a:endParaRPr lang="en-US"/>
        </a:p>
      </dgm:t>
    </dgm:pt>
    <dgm:pt modelId="{15A72111-C8C0-49E2-9613-2247AB4FA4F0}" type="sibTrans" cxnId="{567BEC51-C6E1-41FF-8E42-C126D54B4447}">
      <dgm:prSet/>
      <dgm:spPr/>
      <dgm:t>
        <a:bodyPr/>
        <a:lstStyle/>
        <a:p>
          <a:endParaRPr lang="en-US"/>
        </a:p>
      </dgm:t>
    </dgm:pt>
    <dgm:pt modelId="{697D4EE8-358B-45DE-9DBC-8842B6553F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Being replaced with a $450 million-dollar Two-Phase mixed-use development </a:t>
          </a:r>
        </a:p>
      </dgm:t>
    </dgm:pt>
    <dgm:pt modelId="{D18452CA-EF55-4A45-81CF-106E9A9EB102}" type="parTrans" cxnId="{A4185274-09A9-4D83-B481-D14A8B7C4473}">
      <dgm:prSet/>
      <dgm:spPr/>
      <dgm:t>
        <a:bodyPr/>
        <a:lstStyle/>
        <a:p>
          <a:endParaRPr lang="en-US"/>
        </a:p>
      </dgm:t>
    </dgm:pt>
    <dgm:pt modelId="{BFE381D4-4DB3-40EB-B1B4-EF2165980144}" type="sibTrans" cxnId="{A4185274-09A9-4D83-B481-D14A8B7C4473}">
      <dgm:prSet/>
      <dgm:spPr/>
      <dgm:t>
        <a:bodyPr/>
        <a:lstStyle/>
        <a:p>
          <a:endParaRPr lang="en-US"/>
        </a:p>
      </dgm:t>
    </dgm:pt>
    <dgm:pt modelId="{D70F90BD-EECC-492E-8ECE-7E005F41573C}" type="pres">
      <dgm:prSet presAssocID="{E1F7439E-F1F0-4A7C-B94A-4909FB4C339F}" presName="root" presStyleCnt="0">
        <dgm:presLayoutVars>
          <dgm:dir/>
          <dgm:resizeHandles val="exact"/>
        </dgm:presLayoutVars>
      </dgm:prSet>
      <dgm:spPr/>
    </dgm:pt>
    <dgm:pt modelId="{793E07FB-B20F-4F4F-AEA8-5AEFEB661ADF}" type="pres">
      <dgm:prSet presAssocID="{C603D426-A28A-41EE-8A69-4AE61AEAECE3}" presName="compNode" presStyleCnt="0"/>
      <dgm:spPr/>
    </dgm:pt>
    <dgm:pt modelId="{271F9420-7392-42DD-B387-ACD4A131EC70}" type="pres">
      <dgm:prSet presAssocID="{C603D426-A28A-41EE-8A69-4AE61AEAECE3}" presName="bgRect" presStyleLbl="bgShp" presStyleIdx="0" presStyleCnt="2" custLinFactNeighborX="254" custLinFactNeighborY="-144"/>
      <dgm:spPr/>
    </dgm:pt>
    <dgm:pt modelId="{C9385CB3-3357-4ABD-91FE-6BF8283E871D}" type="pres">
      <dgm:prSet presAssocID="{C603D426-A28A-41EE-8A69-4AE61AEAECE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iosk with solid fill"/>
        </a:ext>
      </dgm:extLst>
    </dgm:pt>
    <dgm:pt modelId="{D3177B41-20A8-45FA-96A5-8208252619D3}" type="pres">
      <dgm:prSet presAssocID="{C603D426-A28A-41EE-8A69-4AE61AEAECE3}" presName="spaceRect" presStyleCnt="0"/>
      <dgm:spPr/>
    </dgm:pt>
    <dgm:pt modelId="{67316CAA-D1E4-4D66-A5B0-D4461AD42290}" type="pres">
      <dgm:prSet presAssocID="{C603D426-A28A-41EE-8A69-4AE61AEAECE3}" presName="parTx" presStyleLbl="revTx" presStyleIdx="0" presStyleCnt="2">
        <dgm:presLayoutVars>
          <dgm:chMax val="0"/>
          <dgm:chPref val="0"/>
        </dgm:presLayoutVars>
      </dgm:prSet>
      <dgm:spPr/>
    </dgm:pt>
    <dgm:pt modelId="{33A361E2-1C1C-4143-A128-59B0CC87DEA6}" type="pres">
      <dgm:prSet presAssocID="{15A72111-C8C0-49E2-9613-2247AB4FA4F0}" presName="sibTrans" presStyleCnt="0"/>
      <dgm:spPr/>
    </dgm:pt>
    <dgm:pt modelId="{B0105711-BDE1-4A2B-94CB-CBC421856769}" type="pres">
      <dgm:prSet presAssocID="{697D4EE8-358B-45DE-9DBC-8842B6553F92}" presName="compNode" presStyleCnt="0"/>
      <dgm:spPr/>
    </dgm:pt>
    <dgm:pt modelId="{B05AF4A1-1430-40DF-928F-77BEFD57EF87}" type="pres">
      <dgm:prSet presAssocID="{697D4EE8-358B-45DE-9DBC-8842B6553F92}" presName="bgRect" presStyleLbl="bgShp" presStyleIdx="1" presStyleCnt="2"/>
      <dgm:spPr/>
    </dgm:pt>
    <dgm:pt modelId="{6FFC05E0-5F6F-4FB2-A99D-8EAA99881F8D}" type="pres">
      <dgm:prSet presAssocID="{697D4EE8-358B-45DE-9DBC-8842B6553F9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113C17A8-CCFD-4E9C-BB57-5F3E8D181044}" type="pres">
      <dgm:prSet presAssocID="{697D4EE8-358B-45DE-9DBC-8842B6553F92}" presName="spaceRect" presStyleCnt="0"/>
      <dgm:spPr/>
    </dgm:pt>
    <dgm:pt modelId="{3D882DE8-EAFA-4811-B97E-D9E7F09D612B}" type="pres">
      <dgm:prSet presAssocID="{697D4EE8-358B-45DE-9DBC-8842B6553F92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0516620F-7FF4-4094-97F2-AB91BCC1CA56}" type="presOf" srcId="{697D4EE8-358B-45DE-9DBC-8842B6553F92}" destId="{3D882DE8-EAFA-4811-B97E-D9E7F09D612B}" srcOrd="0" destOrd="0" presId="urn:microsoft.com/office/officeart/2018/2/layout/IconVerticalSolidList"/>
    <dgm:cxn modelId="{567BEC51-C6E1-41FF-8E42-C126D54B4447}" srcId="{E1F7439E-F1F0-4A7C-B94A-4909FB4C339F}" destId="{C603D426-A28A-41EE-8A69-4AE61AEAECE3}" srcOrd="0" destOrd="0" parTransId="{FAF59A49-0166-4299-849F-9C0B0B4AC123}" sibTransId="{15A72111-C8C0-49E2-9613-2247AB4FA4F0}"/>
    <dgm:cxn modelId="{A4185274-09A9-4D83-B481-D14A8B7C4473}" srcId="{E1F7439E-F1F0-4A7C-B94A-4909FB4C339F}" destId="{697D4EE8-358B-45DE-9DBC-8842B6553F92}" srcOrd="1" destOrd="0" parTransId="{D18452CA-EF55-4A45-81CF-106E9A9EB102}" sibTransId="{BFE381D4-4DB3-40EB-B1B4-EF2165980144}"/>
    <dgm:cxn modelId="{786B7CC1-CAE0-41AB-A98A-64968D0A499A}" type="presOf" srcId="{C603D426-A28A-41EE-8A69-4AE61AEAECE3}" destId="{67316CAA-D1E4-4D66-A5B0-D4461AD42290}" srcOrd="0" destOrd="0" presId="urn:microsoft.com/office/officeart/2018/2/layout/IconVerticalSolidList"/>
    <dgm:cxn modelId="{E73EE0E4-AB26-4D71-B5BD-5DE771724534}" type="presOf" srcId="{E1F7439E-F1F0-4A7C-B94A-4909FB4C339F}" destId="{D70F90BD-EECC-492E-8ECE-7E005F41573C}" srcOrd="0" destOrd="0" presId="urn:microsoft.com/office/officeart/2018/2/layout/IconVerticalSolidList"/>
    <dgm:cxn modelId="{C2A86D7B-AE7C-49F0-AFD4-9DBB60FCABF6}" type="presParOf" srcId="{D70F90BD-EECC-492E-8ECE-7E005F41573C}" destId="{793E07FB-B20F-4F4F-AEA8-5AEFEB661ADF}" srcOrd="0" destOrd="0" presId="urn:microsoft.com/office/officeart/2018/2/layout/IconVerticalSolidList"/>
    <dgm:cxn modelId="{49841D45-A684-4D96-AFCF-DF295FBE0E91}" type="presParOf" srcId="{793E07FB-B20F-4F4F-AEA8-5AEFEB661ADF}" destId="{271F9420-7392-42DD-B387-ACD4A131EC70}" srcOrd="0" destOrd="0" presId="urn:microsoft.com/office/officeart/2018/2/layout/IconVerticalSolidList"/>
    <dgm:cxn modelId="{1A3D502C-A6E7-49BB-A06B-765FFCBCB80B}" type="presParOf" srcId="{793E07FB-B20F-4F4F-AEA8-5AEFEB661ADF}" destId="{C9385CB3-3357-4ABD-91FE-6BF8283E871D}" srcOrd="1" destOrd="0" presId="urn:microsoft.com/office/officeart/2018/2/layout/IconVerticalSolidList"/>
    <dgm:cxn modelId="{BA906760-22A6-472E-B465-FAA831C6ABEC}" type="presParOf" srcId="{793E07FB-B20F-4F4F-AEA8-5AEFEB661ADF}" destId="{D3177B41-20A8-45FA-96A5-8208252619D3}" srcOrd="2" destOrd="0" presId="urn:microsoft.com/office/officeart/2018/2/layout/IconVerticalSolidList"/>
    <dgm:cxn modelId="{35C737E9-C7CA-4659-9358-F9DAB1D4DAD1}" type="presParOf" srcId="{793E07FB-B20F-4F4F-AEA8-5AEFEB661ADF}" destId="{67316CAA-D1E4-4D66-A5B0-D4461AD42290}" srcOrd="3" destOrd="0" presId="urn:microsoft.com/office/officeart/2018/2/layout/IconVerticalSolidList"/>
    <dgm:cxn modelId="{C0F9D6C9-2593-41D4-863F-B0BF044F3563}" type="presParOf" srcId="{D70F90BD-EECC-492E-8ECE-7E005F41573C}" destId="{33A361E2-1C1C-4143-A128-59B0CC87DEA6}" srcOrd="1" destOrd="0" presId="urn:microsoft.com/office/officeart/2018/2/layout/IconVerticalSolidList"/>
    <dgm:cxn modelId="{F70613CA-4DB2-430E-8363-25E99A8B10D3}" type="presParOf" srcId="{D70F90BD-EECC-492E-8ECE-7E005F41573C}" destId="{B0105711-BDE1-4A2B-94CB-CBC421856769}" srcOrd="2" destOrd="0" presId="urn:microsoft.com/office/officeart/2018/2/layout/IconVerticalSolidList"/>
    <dgm:cxn modelId="{0EDF5DD8-7570-4E84-A985-C5F414A6D290}" type="presParOf" srcId="{B0105711-BDE1-4A2B-94CB-CBC421856769}" destId="{B05AF4A1-1430-40DF-928F-77BEFD57EF87}" srcOrd="0" destOrd="0" presId="urn:microsoft.com/office/officeart/2018/2/layout/IconVerticalSolidList"/>
    <dgm:cxn modelId="{011C163C-3E1E-4EE5-AD80-2F3BA789D908}" type="presParOf" srcId="{B0105711-BDE1-4A2B-94CB-CBC421856769}" destId="{6FFC05E0-5F6F-4FB2-A99D-8EAA99881F8D}" srcOrd="1" destOrd="0" presId="urn:microsoft.com/office/officeart/2018/2/layout/IconVerticalSolidList"/>
    <dgm:cxn modelId="{C851AD1D-648D-4828-B2C1-9A02D60D0DB4}" type="presParOf" srcId="{B0105711-BDE1-4A2B-94CB-CBC421856769}" destId="{113C17A8-CCFD-4E9C-BB57-5F3E8D181044}" srcOrd="2" destOrd="0" presId="urn:microsoft.com/office/officeart/2018/2/layout/IconVerticalSolidList"/>
    <dgm:cxn modelId="{87986FA4-39D8-48F7-89FA-992BAA15C5AD}" type="presParOf" srcId="{B0105711-BDE1-4A2B-94CB-CBC421856769}" destId="{3D882DE8-EAFA-4811-B97E-D9E7F09D612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A68098-36A9-4427-8D83-C926474B6D9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47B531-F562-44AC-96D7-056F4836D996}">
      <dgm:prSet/>
      <dgm:spPr/>
      <dgm:t>
        <a:bodyPr/>
        <a:lstStyle/>
        <a:p>
          <a:r>
            <a:rPr lang="en-US" dirty="0"/>
            <a:t>Used auto dealer is being replaced with $100 million-dollar mixed use development</a:t>
          </a:r>
        </a:p>
      </dgm:t>
    </dgm:pt>
    <dgm:pt modelId="{04055FAC-8F58-4533-A928-F3FB1D4B6AE0}" type="parTrans" cxnId="{D4DD8073-C405-440B-8ADC-78DFF0025103}">
      <dgm:prSet/>
      <dgm:spPr/>
      <dgm:t>
        <a:bodyPr/>
        <a:lstStyle/>
        <a:p>
          <a:endParaRPr lang="en-US"/>
        </a:p>
      </dgm:t>
    </dgm:pt>
    <dgm:pt modelId="{AC4C1C83-6F2C-488D-B54C-3A65DADE95DE}" type="sibTrans" cxnId="{D4DD8073-C405-440B-8ADC-78DFF0025103}">
      <dgm:prSet/>
      <dgm:spPr/>
      <dgm:t>
        <a:bodyPr/>
        <a:lstStyle/>
        <a:p>
          <a:endParaRPr lang="en-US"/>
        </a:p>
      </dgm:t>
    </dgm:pt>
    <dgm:pt modelId="{4E4E24C1-F5C6-404A-B322-FA2A778E6063}">
      <dgm:prSet/>
      <dgm:spPr/>
      <dgm:t>
        <a:bodyPr/>
        <a:lstStyle/>
        <a:p>
          <a:r>
            <a:rPr lang="en-US" dirty="0"/>
            <a:t>Developer is donating $3,000,000 to an affordable trust fund</a:t>
          </a:r>
        </a:p>
      </dgm:t>
    </dgm:pt>
    <dgm:pt modelId="{368DC6E0-8C37-4418-BB93-0E841B1598A1}" type="parTrans" cxnId="{8451E585-E6C5-402A-A00B-23C1C8F78517}">
      <dgm:prSet/>
      <dgm:spPr/>
      <dgm:t>
        <a:bodyPr/>
        <a:lstStyle/>
        <a:p>
          <a:endParaRPr lang="en-US"/>
        </a:p>
      </dgm:t>
    </dgm:pt>
    <dgm:pt modelId="{42C81CED-18EE-48B4-930F-FE35F65D6124}" type="sibTrans" cxnId="{8451E585-E6C5-402A-A00B-23C1C8F78517}">
      <dgm:prSet/>
      <dgm:spPr/>
      <dgm:t>
        <a:bodyPr/>
        <a:lstStyle/>
        <a:p>
          <a:endParaRPr lang="en-US"/>
        </a:p>
      </dgm:t>
    </dgm:pt>
    <dgm:pt modelId="{47610297-16B3-449C-B4C1-0A5EBEB97098}">
      <dgm:prSet/>
      <dgm:spPr/>
      <dgm:t>
        <a:bodyPr/>
        <a:lstStyle/>
        <a:p>
          <a:r>
            <a:rPr lang="en-US"/>
            <a:t>This is the first donation to the affordable trust fund in Lynn’s history</a:t>
          </a:r>
        </a:p>
      </dgm:t>
    </dgm:pt>
    <dgm:pt modelId="{D1890B46-0E99-4197-AF92-0425003A403C}" type="parTrans" cxnId="{08BB2D15-3B8E-4844-814C-BB55256FA31A}">
      <dgm:prSet/>
      <dgm:spPr/>
      <dgm:t>
        <a:bodyPr/>
        <a:lstStyle/>
        <a:p>
          <a:endParaRPr lang="en-US"/>
        </a:p>
      </dgm:t>
    </dgm:pt>
    <dgm:pt modelId="{2CF7AB11-3737-4B38-994C-FB7596A0AF21}" type="sibTrans" cxnId="{08BB2D15-3B8E-4844-814C-BB55256FA31A}">
      <dgm:prSet/>
      <dgm:spPr/>
      <dgm:t>
        <a:bodyPr/>
        <a:lstStyle/>
        <a:p>
          <a:endParaRPr lang="en-US"/>
        </a:p>
      </dgm:t>
    </dgm:pt>
    <dgm:pt modelId="{03718E58-7AB6-4F19-A274-087640BA45F1}" type="pres">
      <dgm:prSet presAssocID="{AFA68098-36A9-4427-8D83-C926474B6D9D}" presName="linear" presStyleCnt="0">
        <dgm:presLayoutVars>
          <dgm:animLvl val="lvl"/>
          <dgm:resizeHandles val="exact"/>
        </dgm:presLayoutVars>
      </dgm:prSet>
      <dgm:spPr/>
    </dgm:pt>
    <dgm:pt modelId="{28126969-7616-4853-A60B-7BD12D59D58B}" type="pres">
      <dgm:prSet presAssocID="{A247B531-F562-44AC-96D7-056F4836D99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84B744D-826E-4B75-B896-E500F8C05E67}" type="pres">
      <dgm:prSet presAssocID="{AC4C1C83-6F2C-488D-B54C-3A65DADE95DE}" presName="spacer" presStyleCnt="0"/>
      <dgm:spPr/>
    </dgm:pt>
    <dgm:pt modelId="{7DF0AC86-BD99-43DE-B56F-DB5EE1B8230C}" type="pres">
      <dgm:prSet presAssocID="{4E4E24C1-F5C6-404A-B322-FA2A778E606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06665BC-D389-4D8F-AC12-F19455B7A0BD}" type="pres">
      <dgm:prSet presAssocID="{42C81CED-18EE-48B4-930F-FE35F65D6124}" presName="spacer" presStyleCnt="0"/>
      <dgm:spPr/>
    </dgm:pt>
    <dgm:pt modelId="{B41532CE-1F26-4FFE-9CAF-764CE95251F6}" type="pres">
      <dgm:prSet presAssocID="{47610297-16B3-449C-B4C1-0A5EBEB9709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8BB2D15-3B8E-4844-814C-BB55256FA31A}" srcId="{AFA68098-36A9-4427-8D83-C926474B6D9D}" destId="{47610297-16B3-449C-B4C1-0A5EBEB97098}" srcOrd="2" destOrd="0" parTransId="{D1890B46-0E99-4197-AF92-0425003A403C}" sibTransId="{2CF7AB11-3737-4B38-994C-FB7596A0AF21}"/>
    <dgm:cxn modelId="{851D7D2B-F113-4796-9C2C-4B8DC8335073}" type="presOf" srcId="{4E4E24C1-F5C6-404A-B322-FA2A778E6063}" destId="{7DF0AC86-BD99-43DE-B56F-DB5EE1B8230C}" srcOrd="0" destOrd="0" presId="urn:microsoft.com/office/officeart/2005/8/layout/vList2"/>
    <dgm:cxn modelId="{D4DD8073-C405-440B-8ADC-78DFF0025103}" srcId="{AFA68098-36A9-4427-8D83-C926474B6D9D}" destId="{A247B531-F562-44AC-96D7-056F4836D996}" srcOrd="0" destOrd="0" parTransId="{04055FAC-8F58-4533-A928-F3FB1D4B6AE0}" sibTransId="{AC4C1C83-6F2C-488D-B54C-3A65DADE95DE}"/>
    <dgm:cxn modelId="{8451E585-E6C5-402A-A00B-23C1C8F78517}" srcId="{AFA68098-36A9-4427-8D83-C926474B6D9D}" destId="{4E4E24C1-F5C6-404A-B322-FA2A778E6063}" srcOrd="1" destOrd="0" parTransId="{368DC6E0-8C37-4418-BB93-0E841B1598A1}" sibTransId="{42C81CED-18EE-48B4-930F-FE35F65D6124}"/>
    <dgm:cxn modelId="{939139A8-D5A9-4C46-A8B7-7333D3DDD4C2}" type="presOf" srcId="{A247B531-F562-44AC-96D7-056F4836D996}" destId="{28126969-7616-4853-A60B-7BD12D59D58B}" srcOrd="0" destOrd="0" presId="urn:microsoft.com/office/officeart/2005/8/layout/vList2"/>
    <dgm:cxn modelId="{86F021B3-0FC0-4A57-9863-DCA4231180AD}" type="presOf" srcId="{AFA68098-36A9-4427-8D83-C926474B6D9D}" destId="{03718E58-7AB6-4F19-A274-087640BA45F1}" srcOrd="0" destOrd="0" presId="urn:microsoft.com/office/officeart/2005/8/layout/vList2"/>
    <dgm:cxn modelId="{8ACC28E8-BC2B-4B7B-86C5-75BA4E44D3A9}" type="presOf" srcId="{47610297-16B3-449C-B4C1-0A5EBEB97098}" destId="{B41532CE-1F26-4FFE-9CAF-764CE95251F6}" srcOrd="0" destOrd="0" presId="urn:microsoft.com/office/officeart/2005/8/layout/vList2"/>
    <dgm:cxn modelId="{DC3C1D72-2952-497E-BB30-391901F840FD}" type="presParOf" srcId="{03718E58-7AB6-4F19-A274-087640BA45F1}" destId="{28126969-7616-4853-A60B-7BD12D59D58B}" srcOrd="0" destOrd="0" presId="urn:microsoft.com/office/officeart/2005/8/layout/vList2"/>
    <dgm:cxn modelId="{CD16EF09-2F3D-4B0F-BEC7-3F0EC9A4614C}" type="presParOf" srcId="{03718E58-7AB6-4F19-A274-087640BA45F1}" destId="{A84B744D-826E-4B75-B896-E500F8C05E67}" srcOrd="1" destOrd="0" presId="urn:microsoft.com/office/officeart/2005/8/layout/vList2"/>
    <dgm:cxn modelId="{3C4714E7-4335-47D6-9933-A4D826E2BC4D}" type="presParOf" srcId="{03718E58-7AB6-4F19-A274-087640BA45F1}" destId="{7DF0AC86-BD99-43DE-B56F-DB5EE1B8230C}" srcOrd="2" destOrd="0" presId="urn:microsoft.com/office/officeart/2005/8/layout/vList2"/>
    <dgm:cxn modelId="{61A3C960-5570-4B47-8AC8-B4B1A6B0C85E}" type="presParOf" srcId="{03718E58-7AB6-4F19-A274-087640BA45F1}" destId="{106665BC-D389-4D8F-AC12-F19455B7A0BD}" srcOrd="3" destOrd="0" presId="urn:microsoft.com/office/officeart/2005/8/layout/vList2"/>
    <dgm:cxn modelId="{D94802F3-0E13-4762-9419-20AB1A92A7F4}" type="presParOf" srcId="{03718E58-7AB6-4F19-A274-087640BA45F1}" destId="{B41532CE-1F26-4FFE-9CAF-764CE95251F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D059EC-1EAF-4F4F-A3CB-B6C298916D2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E41474-7E61-46FA-B454-59948EDC144D}">
      <dgm:prSet/>
      <dgm:spPr/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Soliyarn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 specializes in the development &amp; manufacturing of smart textiles by utilizing conductive, waterproof coating</a:t>
          </a:r>
          <a:endParaRPr lang="en-US" dirty="0"/>
        </a:p>
      </dgm:t>
    </dgm:pt>
    <dgm:pt modelId="{BC7E4E5B-D1B4-4545-A22C-3D5A802D68C4}" type="parTrans" cxnId="{CE0EE803-3877-4304-B83B-FF76207D6782}">
      <dgm:prSet/>
      <dgm:spPr/>
      <dgm:t>
        <a:bodyPr/>
        <a:lstStyle/>
        <a:p>
          <a:endParaRPr lang="en-US"/>
        </a:p>
      </dgm:t>
    </dgm:pt>
    <dgm:pt modelId="{60D5E465-A53E-439F-BE05-24AB4FAA37AC}" type="sibTrans" cxnId="{CE0EE803-3877-4304-B83B-FF76207D6782}">
      <dgm:prSet/>
      <dgm:spPr/>
      <dgm:t>
        <a:bodyPr/>
        <a:lstStyle/>
        <a:p>
          <a:endParaRPr lang="en-US"/>
        </a:p>
      </dgm:t>
    </dgm:pt>
    <dgm:pt modelId="{9EF2E5DE-5597-46B4-A81A-C0B8CAC5FA67}" type="pres">
      <dgm:prSet presAssocID="{C2D059EC-1EAF-4F4F-A3CB-B6C298916D29}" presName="linear" presStyleCnt="0">
        <dgm:presLayoutVars>
          <dgm:animLvl val="lvl"/>
          <dgm:resizeHandles val="exact"/>
        </dgm:presLayoutVars>
      </dgm:prSet>
      <dgm:spPr/>
    </dgm:pt>
    <dgm:pt modelId="{F5EEC3D3-0AF0-49D5-B902-F13CFF2F9AF2}" type="pres">
      <dgm:prSet presAssocID="{80E41474-7E61-46FA-B454-59948EDC144D}" presName="parentText" presStyleLbl="node1" presStyleIdx="0" presStyleCnt="1" custScaleY="49440" custLinFactNeighborX="1074" custLinFactNeighborY="19112">
        <dgm:presLayoutVars>
          <dgm:chMax val="0"/>
          <dgm:bulletEnabled val="1"/>
        </dgm:presLayoutVars>
      </dgm:prSet>
      <dgm:spPr/>
    </dgm:pt>
  </dgm:ptLst>
  <dgm:cxnLst>
    <dgm:cxn modelId="{CE0EE803-3877-4304-B83B-FF76207D6782}" srcId="{C2D059EC-1EAF-4F4F-A3CB-B6C298916D29}" destId="{80E41474-7E61-46FA-B454-59948EDC144D}" srcOrd="0" destOrd="0" parTransId="{BC7E4E5B-D1B4-4545-A22C-3D5A802D68C4}" sibTransId="{60D5E465-A53E-439F-BE05-24AB4FAA37AC}"/>
    <dgm:cxn modelId="{E2354361-4F1E-412E-9538-E8CB3466C8BE}" type="presOf" srcId="{80E41474-7E61-46FA-B454-59948EDC144D}" destId="{F5EEC3D3-0AF0-49D5-B902-F13CFF2F9AF2}" srcOrd="0" destOrd="0" presId="urn:microsoft.com/office/officeart/2005/8/layout/vList2"/>
    <dgm:cxn modelId="{0F09A796-0DB9-4424-9088-B8C260B67205}" type="presOf" srcId="{C2D059EC-1EAF-4F4F-A3CB-B6C298916D29}" destId="{9EF2E5DE-5597-46B4-A81A-C0B8CAC5FA67}" srcOrd="0" destOrd="0" presId="urn:microsoft.com/office/officeart/2005/8/layout/vList2"/>
    <dgm:cxn modelId="{B8CA1A2A-079C-416A-B042-C43DDDC48868}" type="presParOf" srcId="{9EF2E5DE-5597-46B4-A81A-C0B8CAC5FA67}" destId="{F5EEC3D3-0AF0-49D5-B902-F13CFF2F9A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2D059EC-1EAF-4F4F-A3CB-B6C298916D2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E41474-7E61-46FA-B454-59948EDC144D}">
      <dgm:prSet/>
      <dgm:spPr/>
      <dgm:t>
        <a:bodyPr/>
        <a:lstStyle/>
        <a:p>
          <a:r>
            <a:rPr lang="en-US" dirty="0"/>
            <a:t>Mayor Nicholson and City Council approved a tax incentive</a:t>
          </a:r>
        </a:p>
      </dgm:t>
    </dgm:pt>
    <dgm:pt modelId="{BC7E4E5B-D1B4-4545-A22C-3D5A802D68C4}" type="parTrans" cxnId="{CE0EE803-3877-4304-B83B-FF76207D6782}">
      <dgm:prSet/>
      <dgm:spPr/>
      <dgm:t>
        <a:bodyPr/>
        <a:lstStyle/>
        <a:p>
          <a:endParaRPr lang="en-US"/>
        </a:p>
      </dgm:t>
    </dgm:pt>
    <dgm:pt modelId="{60D5E465-A53E-439F-BE05-24AB4FAA37AC}" type="sibTrans" cxnId="{CE0EE803-3877-4304-B83B-FF76207D6782}">
      <dgm:prSet/>
      <dgm:spPr/>
      <dgm:t>
        <a:bodyPr/>
        <a:lstStyle/>
        <a:p>
          <a:endParaRPr lang="en-US"/>
        </a:p>
      </dgm:t>
    </dgm:pt>
    <dgm:pt modelId="{F62585B6-9746-44EC-9213-B57B1DE1C3A7}">
      <dgm:prSet/>
      <dgm:spPr/>
      <dgm:t>
        <a:bodyPr/>
        <a:lstStyle/>
        <a:p>
          <a:r>
            <a:rPr lang="en-US"/>
            <a:t>Over five years 105 jobs will be created</a:t>
          </a:r>
        </a:p>
      </dgm:t>
    </dgm:pt>
    <dgm:pt modelId="{B422E8B9-0B55-4D79-BDE2-C4523009FE00}" type="parTrans" cxnId="{B8F2FBEE-31BA-4040-847E-5758534D615B}">
      <dgm:prSet/>
      <dgm:spPr/>
      <dgm:t>
        <a:bodyPr/>
        <a:lstStyle/>
        <a:p>
          <a:endParaRPr lang="en-US"/>
        </a:p>
      </dgm:t>
    </dgm:pt>
    <dgm:pt modelId="{8424FBA3-289A-439E-BD2D-94E5210AEAFF}" type="sibTrans" cxnId="{B8F2FBEE-31BA-4040-847E-5758534D615B}">
      <dgm:prSet/>
      <dgm:spPr/>
      <dgm:t>
        <a:bodyPr/>
        <a:lstStyle/>
        <a:p>
          <a:endParaRPr lang="en-US"/>
        </a:p>
      </dgm:t>
    </dgm:pt>
    <dgm:pt modelId="{A987F089-9EFD-4A3B-A5B2-A9C1B59C0217}">
      <dgm:prSet/>
      <dgm:spPr/>
      <dgm:t>
        <a:bodyPr/>
        <a:lstStyle/>
        <a:p>
          <a:r>
            <a:rPr lang="en-US" dirty="0"/>
            <a:t>Average salary of those jobs will be $87,000/year</a:t>
          </a:r>
        </a:p>
      </dgm:t>
    </dgm:pt>
    <dgm:pt modelId="{C86F1059-8F5A-4FD1-AF0E-DEAFDA632B57}" type="parTrans" cxnId="{0F8455DE-2BBD-444A-B9F9-D54AAE86F721}">
      <dgm:prSet/>
      <dgm:spPr/>
      <dgm:t>
        <a:bodyPr/>
        <a:lstStyle/>
        <a:p>
          <a:endParaRPr lang="en-US"/>
        </a:p>
      </dgm:t>
    </dgm:pt>
    <dgm:pt modelId="{5E990D44-4970-436A-8C7C-2BB4628D78C7}" type="sibTrans" cxnId="{0F8455DE-2BBD-444A-B9F9-D54AAE86F721}">
      <dgm:prSet/>
      <dgm:spPr/>
      <dgm:t>
        <a:bodyPr/>
        <a:lstStyle/>
        <a:p>
          <a:endParaRPr lang="en-US"/>
        </a:p>
      </dgm:t>
    </dgm:pt>
    <dgm:pt modelId="{7CDDB2A7-A597-41B9-84B4-85EBE243A5BE}">
      <dgm:prSet/>
      <dgm:spPr/>
      <dgm:t>
        <a:bodyPr/>
        <a:lstStyle/>
        <a:p>
          <a:r>
            <a:rPr lang="en-US"/>
            <a:t>Soliyarn received a State grant for $1,000,000</a:t>
          </a:r>
        </a:p>
      </dgm:t>
    </dgm:pt>
    <dgm:pt modelId="{DA7EA5CF-8E64-4BB0-BEAE-295EB0FE8509}" type="parTrans" cxnId="{1643C85C-C6C1-4640-924F-E3C04E35926A}">
      <dgm:prSet/>
      <dgm:spPr/>
      <dgm:t>
        <a:bodyPr/>
        <a:lstStyle/>
        <a:p>
          <a:endParaRPr lang="en-US"/>
        </a:p>
      </dgm:t>
    </dgm:pt>
    <dgm:pt modelId="{91673043-1140-4160-9E82-60EFC8ED3F95}" type="sibTrans" cxnId="{1643C85C-C6C1-4640-924F-E3C04E35926A}">
      <dgm:prSet/>
      <dgm:spPr/>
      <dgm:t>
        <a:bodyPr/>
        <a:lstStyle/>
        <a:p>
          <a:endParaRPr lang="en-US"/>
        </a:p>
      </dgm:t>
    </dgm:pt>
    <dgm:pt modelId="{430B9721-FFBF-4E56-B27B-7D49E58B2AD4}">
      <dgm:prSet/>
      <dgm:spPr/>
      <dgm:t>
        <a:bodyPr/>
        <a:lstStyle/>
        <a:p>
          <a:r>
            <a:rPr lang="en-US" dirty="0" err="1"/>
            <a:t>Soliyarn</a:t>
          </a:r>
          <a:r>
            <a:rPr lang="en-US" dirty="0"/>
            <a:t> received a large state tax credit.  Thank You MOBD!</a:t>
          </a:r>
        </a:p>
      </dgm:t>
    </dgm:pt>
    <dgm:pt modelId="{4CEEAD1B-8A26-41E3-9A09-EBB924E1D55B}" type="parTrans" cxnId="{121FD13F-E16E-48BA-85D4-1DF4E2CBA544}">
      <dgm:prSet/>
      <dgm:spPr/>
      <dgm:t>
        <a:bodyPr/>
        <a:lstStyle/>
        <a:p>
          <a:endParaRPr lang="en-US"/>
        </a:p>
      </dgm:t>
    </dgm:pt>
    <dgm:pt modelId="{ED96E55F-AF90-4A8C-B557-F993476E4C0E}" type="sibTrans" cxnId="{121FD13F-E16E-48BA-85D4-1DF4E2CBA544}">
      <dgm:prSet/>
      <dgm:spPr/>
      <dgm:t>
        <a:bodyPr/>
        <a:lstStyle/>
        <a:p>
          <a:endParaRPr lang="en-US"/>
        </a:p>
      </dgm:t>
    </dgm:pt>
    <dgm:pt modelId="{FE22E537-5F6C-4B72-BEA3-279B4D49335F}">
      <dgm:prSet/>
      <dgm:spPr/>
      <dgm:t>
        <a:bodyPr/>
        <a:lstStyle/>
        <a:p>
          <a:r>
            <a:rPr lang="en-US" dirty="0"/>
            <a:t>They have just landed a large contract with Department of Defense</a:t>
          </a:r>
        </a:p>
      </dgm:t>
    </dgm:pt>
    <dgm:pt modelId="{A6395B58-A4FD-4997-9098-B0E17D62748B}" type="parTrans" cxnId="{68C386D7-65D9-49C7-B217-1E1551903138}">
      <dgm:prSet/>
      <dgm:spPr/>
      <dgm:t>
        <a:bodyPr/>
        <a:lstStyle/>
        <a:p>
          <a:endParaRPr lang="en-US"/>
        </a:p>
      </dgm:t>
    </dgm:pt>
    <dgm:pt modelId="{1D84BA69-065A-4C38-BA96-3A5CB187DB37}" type="sibTrans" cxnId="{68C386D7-65D9-49C7-B217-1E1551903138}">
      <dgm:prSet/>
      <dgm:spPr/>
      <dgm:t>
        <a:bodyPr/>
        <a:lstStyle/>
        <a:p>
          <a:endParaRPr lang="en-US"/>
        </a:p>
      </dgm:t>
    </dgm:pt>
    <dgm:pt modelId="{3F7B0DAF-E911-4669-A607-527D698B8598}" type="pres">
      <dgm:prSet presAssocID="{C2D059EC-1EAF-4F4F-A3CB-B6C298916D29}" presName="linear" presStyleCnt="0">
        <dgm:presLayoutVars>
          <dgm:animLvl val="lvl"/>
          <dgm:resizeHandles val="exact"/>
        </dgm:presLayoutVars>
      </dgm:prSet>
      <dgm:spPr/>
    </dgm:pt>
    <dgm:pt modelId="{EF1F7227-1C81-4D2F-84CE-D2FDE5F67A72}" type="pres">
      <dgm:prSet presAssocID="{80E41474-7E61-46FA-B454-59948EDC144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C0362C64-127C-4DBB-A611-AF23AE392B02}" type="pres">
      <dgm:prSet presAssocID="{60D5E465-A53E-439F-BE05-24AB4FAA37AC}" presName="spacer" presStyleCnt="0"/>
      <dgm:spPr/>
    </dgm:pt>
    <dgm:pt modelId="{565D9B42-FC24-4D09-ABBB-6D8F29EE8A28}" type="pres">
      <dgm:prSet presAssocID="{F62585B6-9746-44EC-9213-B57B1DE1C3A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4761759-F20E-4AB5-93C4-1093618BC9E4}" type="pres">
      <dgm:prSet presAssocID="{8424FBA3-289A-439E-BD2D-94E5210AEAFF}" presName="spacer" presStyleCnt="0"/>
      <dgm:spPr/>
    </dgm:pt>
    <dgm:pt modelId="{52DB2053-EC52-41D3-969B-6EB921065478}" type="pres">
      <dgm:prSet presAssocID="{A987F089-9EFD-4A3B-A5B2-A9C1B59C021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4218A93-43A6-41A6-B345-3DF0FA1A7FD1}" type="pres">
      <dgm:prSet presAssocID="{5E990D44-4970-436A-8C7C-2BB4628D78C7}" presName="spacer" presStyleCnt="0"/>
      <dgm:spPr/>
    </dgm:pt>
    <dgm:pt modelId="{3ADE44DE-78AF-4F02-A586-39A748C7B071}" type="pres">
      <dgm:prSet presAssocID="{7CDDB2A7-A597-41B9-84B4-85EBE243A5B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83BBA72-D536-4521-A915-771D6B886506}" type="pres">
      <dgm:prSet presAssocID="{91673043-1140-4160-9E82-60EFC8ED3F95}" presName="spacer" presStyleCnt="0"/>
      <dgm:spPr/>
    </dgm:pt>
    <dgm:pt modelId="{5E368F71-9C7C-4A0A-8DAA-9258990B066C}" type="pres">
      <dgm:prSet presAssocID="{430B9721-FFBF-4E56-B27B-7D49E58B2AD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DEDD564-39BE-438A-8A2F-6B97E793E791}" type="pres">
      <dgm:prSet presAssocID="{ED96E55F-AF90-4A8C-B557-F993476E4C0E}" presName="spacer" presStyleCnt="0"/>
      <dgm:spPr/>
    </dgm:pt>
    <dgm:pt modelId="{76C3989F-1012-4466-B784-F67A91F57ADF}" type="pres">
      <dgm:prSet presAssocID="{FE22E537-5F6C-4B72-BEA3-279B4D49335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E0EE803-3877-4304-B83B-FF76207D6782}" srcId="{C2D059EC-1EAF-4F4F-A3CB-B6C298916D29}" destId="{80E41474-7E61-46FA-B454-59948EDC144D}" srcOrd="0" destOrd="0" parTransId="{BC7E4E5B-D1B4-4545-A22C-3D5A802D68C4}" sibTransId="{60D5E465-A53E-439F-BE05-24AB4FAA37AC}"/>
    <dgm:cxn modelId="{F7849E0B-7AFF-48A5-BB6A-EABB8A470D14}" type="presOf" srcId="{FE22E537-5F6C-4B72-BEA3-279B4D49335F}" destId="{76C3989F-1012-4466-B784-F67A91F57ADF}" srcOrd="0" destOrd="0" presId="urn:microsoft.com/office/officeart/2005/8/layout/vList2"/>
    <dgm:cxn modelId="{121FD13F-E16E-48BA-85D4-1DF4E2CBA544}" srcId="{C2D059EC-1EAF-4F4F-A3CB-B6C298916D29}" destId="{430B9721-FFBF-4E56-B27B-7D49E58B2AD4}" srcOrd="4" destOrd="0" parTransId="{4CEEAD1B-8A26-41E3-9A09-EBB924E1D55B}" sibTransId="{ED96E55F-AF90-4A8C-B557-F993476E4C0E}"/>
    <dgm:cxn modelId="{1643C85C-C6C1-4640-924F-E3C04E35926A}" srcId="{C2D059EC-1EAF-4F4F-A3CB-B6C298916D29}" destId="{7CDDB2A7-A597-41B9-84B4-85EBE243A5BE}" srcOrd="3" destOrd="0" parTransId="{DA7EA5CF-8E64-4BB0-BEAE-295EB0FE8509}" sibTransId="{91673043-1140-4160-9E82-60EFC8ED3F95}"/>
    <dgm:cxn modelId="{9EDDD345-E737-4F49-9297-20E2D730C20C}" type="presOf" srcId="{430B9721-FFBF-4E56-B27B-7D49E58B2AD4}" destId="{5E368F71-9C7C-4A0A-8DAA-9258990B066C}" srcOrd="0" destOrd="0" presId="urn:microsoft.com/office/officeart/2005/8/layout/vList2"/>
    <dgm:cxn modelId="{745E9684-56E3-4E27-8562-5E998FF6D059}" type="presOf" srcId="{7CDDB2A7-A597-41B9-84B4-85EBE243A5BE}" destId="{3ADE44DE-78AF-4F02-A586-39A748C7B071}" srcOrd="0" destOrd="0" presId="urn:microsoft.com/office/officeart/2005/8/layout/vList2"/>
    <dgm:cxn modelId="{3958B4BC-1DE4-4DDE-831F-42A5CBCB4689}" type="presOf" srcId="{A987F089-9EFD-4A3B-A5B2-A9C1B59C0217}" destId="{52DB2053-EC52-41D3-969B-6EB921065478}" srcOrd="0" destOrd="0" presId="urn:microsoft.com/office/officeart/2005/8/layout/vList2"/>
    <dgm:cxn modelId="{6A5DB1C3-5A71-4A4D-A157-8CB0E9DD2D6B}" type="presOf" srcId="{C2D059EC-1EAF-4F4F-A3CB-B6C298916D29}" destId="{3F7B0DAF-E911-4669-A607-527D698B8598}" srcOrd="0" destOrd="0" presId="urn:microsoft.com/office/officeart/2005/8/layout/vList2"/>
    <dgm:cxn modelId="{68C386D7-65D9-49C7-B217-1E1551903138}" srcId="{C2D059EC-1EAF-4F4F-A3CB-B6C298916D29}" destId="{FE22E537-5F6C-4B72-BEA3-279B4D49335F}" srcOrd="5" destOrd="0" parTransId="{A6395B58-A4FD-4997-9098-B0E17D62748B}" sibTransId="{1D84BA69-065A-4C38-BA96-3A5CB187DB37}"/>
    <dgm:cxn modelId="{0F8455DE-2BBD-444A-B9F9-D54AAE86F721}" srcId="{C2D059EC-1EAF-4F4F-A3CB-B6C298916D29}" destId="{A987F089-9EFD-4A3B-A5B2-A9C1B59C0217}" srcOrd="2" destOrd="0" parTransId="{C86F1059-8F5A-4FD1-AF0E-DEAFDA632B57}" sibTransId="{5E990D44-4970-436A-8C7C-2BB4628D78C7}"/>
    <dgm:cxn modelId="{C2A986EB-8376-4A83-9B2D-BAD7E83B58C2}" type="presOf" srcId="{80E41474-7E61-46FA-B454-59948EDC144D}" destId="{EF1F7227-1C81-4D2F-84CE-D2FDE5F67A72}" srcOrd="0" destOrd="0" presId="urn:microsoft.com/office/officeart/2005/8/layout/vList2"/>
    <dgm:cxn modelId="{B8F2FBEE-31BA-4040-847E-5758534D615B}" srcId="{C2D059EC-1EAF-4F4F-A3CB-B6C298916D29}" destId="{F62585B6-9746-44EC-9213-B57B1DE1C3A7}" srcOrd="1" destOrd="0" parTransId="{B422E8B9-0B55-4D79-BDE2-C4523009FE00}" sibTransId="{8424FBA3-289A-439E-BD2D-94E5210AEAFF}"/>
    <dgm:cxn modelId="{3574ABFE-A027-455F-85A0-F0CBCDFEAFB2}" type="presOf" srcId="{F62585B6-9746-44EC-9213-B57B1DE1C3A7}" destId="{565D9B42-FC24-4D09-ABBB-6D8F29EE8A28}" srcOrd="0" destOrd="0" presId="urn:microsoft.com/office/officeart/2005/8/layout/vList2"/>
    <dgm:cxn modelId="{ADEAD3BE-70A8-442F-9ADC-0F568186ED7E}" type="presParOf" srcId="{3F7B0DAF-E911-4669-A607-527D698B8598}" destId="{EF1F7227-1C81-4D2F-84CE-D2FDE5F67A72}" srcOrd="0" destOrd="0" presId="urn:microsoft.com/office/officeart/2005/8/layout/vList2"/>
    <dgm:cxn modelId="{DA7852CD-E7E2-4831-877F-4D028AEC1C59}" type="presParOf" srcId="{3F7B0DAF-E911-4669-A607-527D698B8598}" destId="{C0362C64-127C-4DBB-A611-AF23AE392B02}" srcOrd="1" destOrd="0" presId="urn:microsoft.com/office/officeart/2005/8/layout/vList2"/>
    <dgm:cxn modelId="{F1C76A3B-DA28-41D7-A0CB-FBEB1F4B1584}" type="presParOf" srcId="{3F7B0DAF-E911-4669-A607-527D698B8598}" destId="{565D9B42-FC24-4D09-ABBB-6D8F29EE8A28}" srcOrd="2" destOrd="0" presId="urn:microsoft.com/office/officeart/2005/8/layout/vList2"/>
    <dgm:cxn modelId="{7C881472-E32A-48A8-A18A-FADC0E902917}" type="presParOf" srcId="{3F7B0DAF-E911-4669-A607-527D698B8598}" destId="{D4761759-F20E-4AB5-93C4-1093618BC9E4}" srcOrd="3" destOrd="0" presId="urn:microsoft.com/office/officeart/2005/8/layout/vList2"/>
    <dgm:cxn modelId="{963B56D6-12F8-4DB2-A9A9-F0E6EEA51B60}" type="presParOf" srcId="{3F7B0DAF-E911-4669-A607-527D698B8598}" destId="{52DB2053-EC52-41D3-969B-6EB921065478}" srcOrd="4" destOrd="0" presId="urn:microsoft.com/office/officeart/2005/8/layout/vList2"/>
    <dgm:cxn modelId="{1D8DACAD-0082-442A-BD5D-330E883A9642}" type="presParOf" srcId="{3F7B0DAF-E911-4669-A607-527D698B8598}" destId="{74218A93-43A6-41A6-B345-3DF0FA1A7FD1}" srcOrd="5" destOrd="0" presId="urn:microsoft.com/office/officeart/2005/8/layout/vList2"/>
    <dgm:cxn modelId="{12B6D96D-9C3F-4D08-8EE0-17BCE84F40E2}" type="presParOf" srcId="{3F7B0DAF-E911-4669-A607-527D698B8598}" destId="{3ADE44DE-78AF-4F02-A586-39A748C7B071}" srcOrd="6" destOrd="0" presId="urn:microsoft.com/office/officeart/2005/8/layout/vList2"/>
    <dgm:cxn modelId="{1DACA974-A373-400D-8F79-1B5FE91DD033}" type="presParOf" srcId="{3F7B0DAF-E911-4669-A607-527D698B8598}" destId="{D83BBA72-D536-4521-A915-771D6B886506}" srcOrd="7" destOrd="0" presId="urn:microsoft.com/office/officeart/2005/8/layout/vList2"/>
    <dgm:cxn modelId="{D0B2CAB4-68EE-405D-B653-303F0A2DEDE2}" type="presParOf" srcId="{3F7B0DAF-E911-4669-A607-527D698B8598}" destId="{5E368F71-9C7C-4A0A-8DAA-9258990B066C}" srcOrd="8" destOrd="0" presId="urn:microsoft.com/office/officeart/2005/8/layout/vList2"/>
    <dgm:cxn modelId="{1123DB8F-F0C1-4F2E-A69D-EEE212DAD140}" type="presParOf" srcId="{3F7B0DAF-E911-4669-A607-527D698B8598}" destId="{3DEDD564-39BE-438A-8A2F-6B97E793E791}" srcOrd="9" destOrd="0" presId="urn:microsoft.com/office/officeart/2005/8/layout/vList2"/>
    <dgm:cxn modelId="{BA687580-3FAC-460D-B529-0BEC840D0E22}" type="presParOf" srcId="{3F7B0DAF-E911-4669-A607-527D698B8598}" destId="{76C3989F-1012-4466-B784-F67A91F57AD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E251F-445B-49D5-9258-750420B6821F}">
      <dsp:nvSpPr>
        <dsp:cNvPr id="0" name=""/>
        <dsp:cNvSpPr/>
      </dsp:nvSpPr>
      <dsp:spPr>
        <a:xfrm>
          <a:off x="0" y="147242"/>
          <a:ext cx="3086099" cy="195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984C7-BCF2-491A-8391-6613911CB97C}">
      <dsp:nvSpPr>
        <dsp:cNvPr id="0" name=""/>
        <dsp:cNvSpPr/>
      </dsp:nvSpPr>
      <dsp:spPr>
        <a:xfrm>
          <a:off x="342900" y="472997"/>
          <a:ext cx="3086099" cy="1959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Lynn is one of two municipalities that are members of </a:t>
          </a:r>
          <a:r>
            <a:rPr lang="en-US" sz="2700" kern="1200" dirty="0" err="1">
              <a:latin typeface="Arial" panose="020B0604020202020204" pitchFamily="34" charset="0"/>
              <a:cs typeface="Arial" panose="020B0604020202020204" pitchFamily="34" charset="0"/>
            </a:rPr>
            <a:t>MassBio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0297" y="530394"/>
        <a:ext cx="2971305" cy="1844879"/>
      </dsp:txXfrm>
    </dsp:sp>
    <dsp:sp modelId="{9C067948-A4C3-482F-A1CA-C79E0EC7038E}">
      <dsp:nvSpPr>
        <dsp:cNvPr id="0" name=""/>
        <dsp:cNvSpPr/>
      </dsp:nvSpPr>
      <dsp:spPr>
        <a:xfrm>
          <a:off x="3771900" y="147242"/>
          <a:ext cx="3086099" cy="195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4DDE9-5CFD-4B98-A84D-22146857CDFA}">
      <dsp:nvSpPr>
        <dsp:cNvPr id="0" name=""/>
        <dsp:cNvSpPr/>
      </dsp:nvSpPr>
      <dsp:spPr>
        <a:xfrm>
          <a:off x="4114800" y="472997"/>
          <a:ext cx="3086099" cy="1959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Lynn has reached Platinum Status</a:t>
          </a:r>
        </a:p>
      </dsp:txBody>
      <dsp:txXfrm>
        <a:off x="4172197" y="530394"/>
        <a:ext cx="2971305" cy="1844879"/>
      </dsp:txXfrm>
    </dsp:sp>
    <dsp:sp modelId="{323A4F34-C40B-4CAC-A5DF-8D2F207C742B}">
      <dsp:nvSpPr>
        <dsp:cNvPr id="0" name=""/>
        <dsp:cNvSpPr/>
      </dsp:nvSpPr>
      <dsp:spPr>
        <a:xfrm>
          <a:off x="7543800" y="147242"/>
          <a:ext cx="3086099" cy="195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42AFCB-E85B-451F-BDD5-32E7A47F29BB}">
      <dsp:nvSpPr>
        <dsp:cNvPr id="0" name=""/>
        <dsp:cNvSpPr/>
      </dsp:nvSpPr>
      <dsp:spPr>
        <a:xfrm>
          <a:off x="7886699" y="472997"/>
          <a:ext cx="3086099" cy="1959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Lynn has passed unanimously a Life Science Ordinance</a:t>
          </a:r>
        </a:p>
      </dsp:txBody>
      <dsp:txXfrm>
        <a:off x="7944096" y="530394"/>
        <a:ext cx="2971305" cy="18448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470B4-CD5F-4253-BDB7-896A2B0C1F33}">
      <dsp:nvSpPr>
        <dsp:cNvPr id="0" name=""/>
        <dsp:cNvSpPr/>
      </dsp:nvSpPr>
      <dsp:spPr>
        <a:xfrm>
          <a:off x="0" y="593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C6E4D0-6C57-4301-8E65-BB327EDD022D}">
      <dsp:nvSpPr>
        <dsp:cNvPr id="0" name=""/>
        <dsp:cNvSpPr/>
      </dsp:nvSpPr>
      <dsp:spPr>
        <a:xfrm>
          <a:off x="0" y="593"/>
          <a:ext cx="10972800" cy="37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Exchange Street- (Ongoing)    			$80,000,000</a:t>
          </a:r>
        </a:p>
      </dsp:txBody>
      <dsp:txXfrm>
        <a:off x="0" y="593"/>
        <a:ext cx="10972800" cy="373874"/>
      </dsp:txXfrm>
    </dsp:sp>
    <dsp:sp modelId="{BD97C388-59CD-4CE9-992A-4F466B01DDD6}">
      <dsp:nvSpPr>
        <dsp:cNvPr id="0" name=""/>
        <dsp:cNvSpPr/>
      </dsp:nvSpPr>
      <dsp:spPr>
        <a:xfrm>
          <a:off x="0" y="374468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05DCF-B526-4F1A-B799-AE20AC26317E}">
      <dsp:nvSpPr>
        <dsp:cNvPr id="0" name=""/>
        <dsp:cNvSpPr/>
      </dsp:nvSpPr>
      <dsp:spPr>
        <a:xfrm>
          <a:off x="0" y="374468"/>
          <a:ext cx="10972800" cy="37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144 Market Street- (Ongoing)  			$90,000,000</a:t>
          </a:r>
        </a:p>
      </dsp:txBody>
      <dsp:txXfrm>
        <a:off x="0" y="374468"/>
        <a:ext cx="10972800" cy="373874"/>
      </dsp:txXfrm>
    </dsp:sp>
    <dsp:sp modelId="{B7B6408A-DBC5-49FB-8607-BE14CB874EA2}">
      <dsp:nvSpPr>
        <dsp:cNvPr id="0" name=""/>
        <dsp:cNvSpPr/>
      </dsp:nvSpPr>
      <dsp:spPr>
        <a:xfrm>
          <a:off x="0" y="748343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3E949-C51A-401F-B685-CFF7B2E49949}">
      <dsp:nvSpPr>
        <dsp:cNvPr id="0" name=""/>
        <dsp:cNvSpPr/>
      </dsp:nvSpPr>
      <dsp:spPr>
        <a:xfrm>
          <a:off x="0" y="748343"/>
          <a:ext cx="10972800" cy="37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472 Essex St- Approved      			$3,000,000</a:t>
          </a:r>
        </a:p>
      </dsp:txBody>
      <dsp:txXfrm>
        <a:off x="0" y="748343"/>
        <a:ext cx="10972800" cy="373874"/>
      </dsp:txXfrm>
    </dsp:sp>
    <dsp:sp modelId="{7F02B834-EB94-4CA3-9E45-0513B1F45489}">
      <dsp:nvSpPr>
        <dsp:cNvPr id="0" name=""/>
        <dsp:cNvSpPr/>
      </dsp:nvSpPr>
      <dsp:spPr>
        <a:xfrm>
          <a:off x="0" y="1122218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258F53-34CC-4FD3-AB42-8EB7B207F1AF}">
      <dsp:nvSpPr>
        <dsp:cNvPr id="0" name=""/>
        <dsp:cNvSpPr/>
      </dsp:nvSpPr>
      <dsp:spPr>
        <a:xfrm>
          <a:off x="0" y="1122218"/>
          <a:ext cx="10972800" cy="37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Neptune Blvd- Approved    			$3,000,000</a:t>
          </a:r>
        </a:p>
      </dsp:txBody>
      <dsp:txXfrm>
        <a:off x="0" y="1122218"/>
        <a:ext cx="10972800" cy="373874"/>
      </dsp:txXfrm>
    </dsp:sp>
    <dsp:sp modelId="{A95BE19E-DC09-4482-95B0-B417A23B1B0F}">
      <dsp:nvSpPr>
        <dsp:cNvPr id="0" name=""/>
        <dsp:cNvSpPr/>
      </dsp:nvSpPr>
      <dsp:spPr>
        <a:xfrm>
          <a:off x="0" y="1496092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85992-D9AF-4363-B96D-D904978A3D16}">
      <dsp:nvSpPr>
        <dsp:cNvPr id="0" name=""/>
        <dsp:cNvSpPr/>
      </dsp:nvSpPr>
      <dsp:spPr>
        <a:xfrm>
          <a:off x="0" y="1496092"/>
          <a:ext cx="10972800" cy="37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Blossom Street- Approved  			$25,000,000</a:t>
          </a:r>
        </a:p>
      </dsp:txBody>
      <dsp:txXfrm>
        <a:off x="0" y="1496092"/>
        <a:ext cx="10972800" cy="373874"/>
      </dsp:txXfrm>
    </dsp:sp>
    <dsp:sp modelId="{341F6C02-39A6-4CC9-AF21-6E8FF07A50E7}">
      <dsp:nvSpPr>
        <dsp:cNvPr id="0" name=""/>
        <dsp:cNvSpPr/>
      </dsp:nvSpPr>
      <dsp:spPr>
        <a:xfrm>
          <a:off x="0" y="1869967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8A82D6-A305-4E09-9116-48D7B9E1EDA5}">
      <dsp:nvSpPr>
        <dsp:cNvPr id="0" name=""/>
        <dsp:cNvSpPr/>
      </dsp:nvSpPr>
      <dsp:spPr>
        <a:xfrm>
          <a:off x="0" y="1869967"/>
          <a:ext cx="10972800" cy="37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Kings Beach Towers- Approved  			$30,000,000</a:t>
          </a:r>
        </a:p>
      </dsp:txBody>
      <dsp:txXfrm>
        <a:off x="0" y="1869967"/>
        <a:ext cx="10972800" cy="373874"/>
      </dsp:txXfrm>
    </dsp:sp>
    <dsp:sp modelId="{513B6F4F-5FCF-478E-BE03-A9DC47299BC8}">
      <dsp:nvSpPr>
        <dsp:cNvPr id="0" name=""/>
        <dsp:cNvSpPr/>
      </dsp:nvSpPr>
      <dsp:spPr>
        <a:xfrm>
          <a:off x="0" y="2243842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06F6D-245D-4761-AAD7-50C91B194637}">
      <dsp:nvSpPr>
        <dsp:cNvPr id="0" name=""/>
        <dsp:cNvSpPr/>
      </dsp:nvSpPr>
      <dsp:spPr>
        <a:xfrm>
          <a:off x="0" y="2243842"/>
          <a:ext cx="10972800" cy="37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South Harbor- (Ongoing)   </a:t>
          </a:r>
        </a:p>
      </dsp:txBody>
      <dsp:txXfrm>
        <a:off x="0" y="2243842"/>
        <a:ext cx="10972800" cy="373874"/>
      </dsp:txXfrm>
    </dsp:sp>
    <dsp:sp modelId="{43745374-8735-4847-B0FD-D5CDE1887FA4}">
      <dsp:nvSpPr>
        <dsp:cNvPr id="0" name=""/>
        <dsp:cNvSpPr/>
      </dsp:nvSpPr>
      <dsp:spPr>
        <a:xfrm>
          <a:off x="0" y="2617717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FF8944-9C35-4BE6-A185-203FDDD5BDFC}">
      <dsp:nvSpPr>
        <dsp:cNvPr id="0" name=""/>
        <dsp:cNvSpPr/>
      </dsp:nvSpPr>
      <dsp:spPr>
        <a:xfrm>
          <a:off x="0" y="2617717"/>
          <a:ext cx="10972800" cy="37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Post Road- Approved    				$100,000,000 (Phase I)</a:t>
          </a:r>
        </a:p>
      </dsp:txBody>
      <dsp:txXfrm>
        <a:off x="0" y="2617717"/>
        <a:ext cx="10972800" cy="373874"/>
      </dsp:txXfrm>
    </dsp:sp>
    <dsp:sp modelId="{E679EE8D-2205-45BF-AA7F-366D83AFC9C3}">
      <dsp:nvSpPr>
        <dsp:cNvPr id="0" name=""/>
        <dsp:cNvSpPr/>
      </dsp:nvSpPr>
      <dsp:spPr>
        <a:xfrm>
          <a:off x="0" y="2991592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EFC517-ED82-411D-B29F-63167AFED762}">
      <dsp:nvSpPr>
        <dsp:cNvPr id="0" name=""/>
        <dsp:cNvSpPr/>
      </dsp:nvSpPr>
      <dsp:spPr>
        <a:xfrm>
          <a:off x="0" y="2991592"/>
          <a:ext cx="10972800" cy="37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Franco American site- (Ongoing)</a:t>
          </a:r>
        </a:p>
      </dsp:txBody>
      <dsp:txXfrm>
        <a:off x="0" y="2991592"/>
        <a:ext cx="10972800" cy="373874"/>
      </dsp:txXfrm>
    </dsp:sp>
    <dsp:sp modelId="{5BB8107D-3C05-49EE-8FD4-D1FD11024FD5}">
      <dsp:nvSpPr>
        <dsp:cNvPr id="0" name=""/>
        <dsp:cNvSpPr/>
      </dsp:nvSpPr>
      <dsp:spPr>
        <a:xfrm>
          <a:off x="0" y="3365467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DFF5B-73AE-4F9D-9CC1-2C44829FE834}">
      <dsp:nvSpPr>
        <dsp:cNvPr id="0" name=""/>
        <dsp:cNvSpPr/>
      </dsp:nvSpPr>
      <dsp:spPr>
        <a:xfrm>
          <a:off x="0" y="3365467"/>
          <a:ext cx="10972800" cy="37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26 Farrar St- Approved  				 $8,000,000</a:t>
          </a:r>
        </a:p>
      </dsp:txBody>
      <dsp:txXfrm>
        <a:off x="0" y="3365467"/>
        <a:ext cx="10972800" cy="373874"/>
      </dsp:txXfrm>
    </dsp:sp>
    <dsp:sp modelId="{AC8054C0-D042-4210-90D0-880930887C54}">
      <dsp:nvSpPr>
        <dsp:cNvPr id="0" name=""/>
        <dsp:cNvSpPr/>
      </dsp:nvSpPr>
      <dsp:spPr>
        <a:xfrm>
          <a:off x="0" y="3739341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70A9C4-50FF-4616-AF45-94F5A4A69486}">
      <dsp:nvSpPr>
        <dsp:cNvPr id="0" name=""/>
        <dsp:cNvSpPr/>
      </dsp:nvSpPr>
      <dsp:spPr>
        <a:xfrm>
          <a:off x="0" y="3739341"/>
          <a:ext cx="10972800" cy="37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Cottage St- Approved     				$8,000,000</a:t>
          </a:r>
        </a:p>
      </dsp:txBody>
      <dsp:txXfrm>
        <a:off x="0" y="3739341"/>
        <a:ext cx="10972800" cy="373874"/>
      </dsp:txXfrm>
    </dsp:sp>
    <dsp:sp modelId="{408717FE-59FF-48E7-97C7-4A110E267CC4}">
      <dsp:nvSpPr>
        <dsp:cNvPr id="0" name=""/>
        <dsp:cNvSpPr/>
      </dsp:nvSpPr>
      <dsp:spPr>
        <a:xfrm>
          <a:off x="0" y="4113216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EC908-A32F-413C-80C5-6B5B183F343B}">
      <dsp:nvSpPr>
        <dsp:cNvPr id="0" name=""/>
        <dsp:cNvSpPr/>
      </dsp:nvSpPr>
      <dsp:spPr>
        <a:xfrm>
          <a:off x="0" y="4113216"/>
          <a:ext cx="10972800" cy="37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87 Oxford Street- Approved   			$11,000,000</a:t>
          </a:r>
        </a:p>
      </dsp:txBody>
      <dsp:txXfrm>
        <a:off x="0" y="4113216"/>
        <a:ext cx="10972800" cy="373874"/>
      </dsp:txXfrm>
    </dsp:sp>
    <dsp:sp modelId="{C70582C5-E947-413C-8E0F-BB8C7238EF6E}">
      <dsp:nvSpPr>
        <dsp:cNvPr id="0" name=""/>
        <dsp:cNvSpPr/>
      </dsp:nvSpPr>
      <dsp:spPr>
        <a:xfrm>
          <a:off x="0" y="4487091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F641A-22F7-46F3-A36E-90910A2AD5F9}">
      <dsp:nvSpPr>
        <dsp:cNvPr id="0" name=""/>
        <dsp:cNvSpPr/>
      </dsp:nvSpPr>
      <dsp:spPr>
        <a:xfrm>
          <a:off x="0" y="4487091"/>
          <a:ext cx="10972800" cy="37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811 </a:t>
          </a:r>
          <a:r>
            <a:rPr lang="en-US" sz="1700" kern="1200" dirty="0" err="1"/>
            <a:t>Lynnway</a:t>
          </a:r>
          <a:r>
            <a:rPr lang="en-US" sz="1700" kern="1200" dirty="0"/>
            <a:t>- Approved  				$90,000,000</a:t>
          </a:r>
        </a:p>
      </dsp:txBody>
      <dsp:txXfrm>
        <a:off x="0" y="4487091"/>
        <a:ext cx="10972800" cy="3738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8BEE6D-CE1D-49AB-A4DA-B8BEB20B6A18}">
      <dsp:nvSpPr>
        <dsp:cNvPr id="0" name=""/>
        <dsp:cNvSpPr/>
      </dsp:nvSpPr>
      <dsp:spPr>
        <a:xfrm>
          <a:off x="4238" y="41333"/>
          <a:ext cx="979480" cy="9794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9905A1-C97E-43CA-80DE-512EBC1937A7}">
      <dsp:nvSpPr>
        <dsp:cNvPr id="0" name=""/>
        <dsp:cNvSpPr/>
      </dsp:nvSpPr>
      <dsp:spPr>
        <a:xfrm>
          <a:off x="43249" y="971389"/>
          <a:ext cx="2798514" cy="590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Developer Meets with City’s Entire Team</a:t>
          </a:r>
        </a:p>
      </dsp:txBody>
      <dsp:txXfrm>
        <a:off x="43249" y="971389"/>
        <a:ext cx="2798514" cy="590311"/>
      </dsp:txXfrm>
    </dsp:sp>
    <dsp:sp modelId="{F5EE5EDE-2B81-4935-A06E-ECEB6D48A452}">
      <dsp:nvSpPr>
        <dsp:cNvPr id="0" name=""/>
        <dsp:cNvSpPr/>
      </dsp:nvSpPr>
      <dsp:spPr>
        <a:xfrm>
          <a:off x="4238" y="1921480"/>
          <a:ext cx="2798514" cy="3046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D720FD-4C25-4D85-A0F9-7BE0FA0399AD}">
      <dsp:nvSpPr>
        <dsp:cNvPr id="0" name=""/>
        <dsp:cNvSpPr/>
      </dsp:nvSpPr>
      <dsp:spPr>
        <a:xfrm>
          <a:off x="3292493" y="41333"/>
          <a:ext cx="979480" cy="9794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AB1CE-3065-4870-A867-6171461512F7}">
      <dsp:nvSpPr>
        <dsp:cNvPr id="0" name=""/>
        <dsp:cNvSpPr/>
      </dsp:nvSpPr>
      <dsp:spPr>
        <a:xfrm>
          <a:off x="3296731" y="936555"/>
          <a:ext cx="2798514" cy="590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Development Team</a:t>
          </a:r>
        </a:p>
      </dsp:txBody>
      <dsp:txXfrm>
        <a:off x="3296731" y="936555"/>
        <a:ext cx="2798514" cy="590311"/>
      </dsp:txXfrm>
    </dsp:sp>
    <dsp:sp modelId="{DC80719B-D6C5-4C48-A9F4-0EE5C0E8013E}">
      <dsp:nvSpPr>
        <dsp:cNvPr id="0" name=""/>
        <dsp:cNvSpPr/>
      </dsp:nvSpPr>
      <dsp:spPr>
        <a:xfrm>
          <a:off x="3253649" y="1390265"/>
          <a:ext cx="2798514" cy="3046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Mayor Nicholson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EDIC Director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ISD Director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DPW Commissioner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Lynn Housing Director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Community Development Director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City Planner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Ward Councilor</a:t>
          </a:r>
        </a:p>
      </dsp:txBody>
      <dsp:txXfrm>
        <a:off x="3253649" y="1390265"/>
        <a:ext cx="2798514" cy="30461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A215F-DB70-465E-9947-32EEB05E21AA}">
      <dsp:nvSpPr>
        <dsp:cNvPr id="0" name=""/>
        <dsp:cNvSpPr/>
      </dsp:nvSpPr>
      <dsp:spPr>
        <a:xfrm>
          <a:off x="-91089" y="35629"/>
          <a:ext cx="9647637" cy="110787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DF2EED-F2CD-4FDF-9472-F9CB1A7A3326}">
      <dsp:nvSpPr>
        <dsp:cNvPr id="0" name=""/>
        <dsp:cNvSpPr/>
      </dsp:nvSpPr>
      <dsp:spPr>
        <a:xfrm>
          <a:off x="244042" y="284901"/>
          <a:ext cx="610522" cy="6093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E8C83-E249-4B88-A70E-240332855D59}">
      <dsp:nvSpPr>
        <dsp:cNvPr id="0" name=""/>
        <dsp:cNvSpPr/>
      </dsp:nvSpPr>
      <dsp:spPr>
        <a:xfrm>
          <a:off x="1036420" y="35629"/>
          <a:ext cx="8670898" cy="1108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65" tIns="117365" rIns="117365" bIns="11736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The six-story Baldwin Street Building in Lynn, MA is 147,500 SF of wood frame, steel podium new construction with 146 units of market rate apartments on floors two through six.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36420" y="35629"/>
        <a:ext cx="8670898" cy="1108957"/>
      </dsp:txXfrm>
    </dsp:sp>
    <dsp:sp modelId="{3E0F4B94-AB99-403E-92DA-E5ED9EC18022}">
      <dsp:nvSpPr>
        <dsp:cNvPr id="0" name=""/>
        <dsp:cNvSpPr/>
      </dsp:nvSpPr>
      <dsp:spPr>
        <a:xfrm>
          <a:off x="-91089" y="1329413"/>
          <a:ext cx="9647637" cy="110787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79743-3957-44C1-B223-C2F28095F041}">
      <dsp:nvSpPr>
        <dsp:cNvPr id="0" name=""/>
        <dsp:cNvSpPr/>
      </dsp:nvSpPr>
      <dsp:spPr>
        <a:xfrm>
          <a:off x="244042" y="1578684"/>
          <a:ext cx="610522" cy="6093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7789A9-AD2E-4D88-AAA1-D4B7FC7458C2}">
      <dsp:nvSpPr>
        <dsp:cNvPr id="0" name=""/>
        <dsp:cNvSpPr/>
      </dsp:nvSpPr>
      <dsp:spPr>
        <a:xfrm>
          <a:off x="1005012" y="1329413"/>
          <a:ext cx="8733714" cy="1108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65" tIns="117365" rIns="117365" bIns="11736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The ground floor will include 3,500 SF of retail and restaurant space, utility storage, amenity space, and at-grade parking for 38 vehicles</a:t>
          </a:r>
          <a:r>
            <a:rPr lang="en-US" sz="2000" kern="1200" dirty="0"/>
            <a:t>.</a:t>
          </a:r>
        </a:p>
      </dsp:txBody>
      <dsp:txXfrm>
        <a:off x="1005012" y="1329413"/>
        <a:ext cx="8733714" cy="11089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1F9420-7392-42DD-B387-ACD4A131EC70}">
      <dsp:nvSpPr>
        <dsp:cNvPr id="0" name=""/>
        <dsp:cNvSpPr/>
      </dsp:nvSpPr>
      <dsp:spPr>
        <a:xfrm>
          <a:off x="0" y="0"/>
          <a:ext cx="10273122" cy="8399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385CB3-3357-4ABD-91FE-6BF8283E871D}">
      <dsp:nvSpPr>
        <dsp:cNvPr id="0" name=""/>
        <dsp:cNvSpPr/>
      </dsp:nvSpPr>
      <dsp:spPr>
        <a:xfrm>
          <a:off x="254078" y="190193"/>
          <a:ext cx="462413" cy="4619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16CAA-D1E4-4D66-A5B0-D4461AD42290}">
      <dsp:nvSpPr>
        <dsp:cNvPr id="0" name=""/>
        <dsp:cNvSpPr/>
      </dsp:nvSpPr>
      <dsp:spPr>
        <a:xfrm>
          <a:off x="970571" y="1209"/>
          <a:ext cx="9295153" cy="840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80" tIns="88980" rIns="88980" bIns="8898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Lynnway</a:t>
          </a: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 Mart 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yesterday</a:t>
          </a:r>
          <a:br>
            <a:rPr lang="en-US" sz="1500" kern="1200" dirty="0"/>
          </a:br>
          <a:endParaRPr lang="en-US" sz="1500" kern="1200" dirty="0"/>
        </a:p>
      </dsp:txBody>
      <dsp:txXfrm>
        <a:off x="970571" y="1209"/>
        <a:ext cx="9295153" cy="840751"/>
      </dsp:txXfrm>
    </dsp:sp>
    <dsp:sp modelId="{B05AF4A1-1430-40DF-928F-77BEFD57EF87}">
      <dsp:nvSpPr>
        <dsp:cNvPr id="0" name=""/>
        <dsp:cNvSpPr/>
      </dsp:nvSpPr>
      <dsp:spPr>
        <a:xfrm>
          <a:off x="0" y="976481"/>
          <a:ext cx="10273122" cy="8399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FC05E0-5F6F-4FB2-A99D-8EAA99881F8D}">
      <dsp:nvSpPr>
        <dsp:cNvPr id="0" name=""/>
        <dsp:cNvSpPr/>
      </dsp:nvSpPr>
      <dsp:spPr>
        <a:xfrm>
          <a:off x="254078" y="1165465"/>
          <a:ext cx="462413" cy="4619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882DE8-EAFA-4811-B97E-D9E7F09D612B}">
      <dsp:nvSpPr>
        <dsp:cNvPr id="0" name=""/>
        <dsp:cNvSpPr/>
      </dsp:nvSpPr>
      <dsp:spPr>
        <a:xfrm>
          <a:off x="970571" y="976481"/>
          <a:ext cx="9295153" cy="840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80" tIns="88980" rIns="88980" bIns="8898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Being replaced with a $450 million-dollar Two-Phase mixed-use development </a:t>
          </a:r>
        </a:p>
      </dsp:txBody>
      <dsp:txXfrm>
        <a:off x="970571" y="976481"/>
        <a:ext cx="9295153" cy="8407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126969-7616-4853-A60B-7BD12D59D58B}">
      <dsp:nvSpPr>
        <dsp:cNvPr id="0" name=""/>
        <dsp:cNvSpPr/>
      </dsp:nvSpPr>
      <dsp:spPr>
        <a:xfrm>
          <a:off x="0" y="49762"/>
          <a:ext cx="8229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Used auto dealer is being replaced with $100 million-dollar mixed use development</a:t>
          </a:r>
        </a:p>
      </dsp:txBody>
      <dsp:txXfrm>
        <a:off x="66025" y="115787"/>
        <a:ext cx="8097550" cy="1220470"/>
      </dsp:txXfrm>
    </dsp:sp>
    <dsp:sp modelId="{7DF0AC86-BD99-43DE-B56F-DB5EE1B8230C}">
      <dsp:nvSpPr>
        <dsp:cNvPr id="0" name=""/>
        <dsp:cNvSpPr/>
      </dsp:nvSpPr>
      <dsp:spPr>
        <a:xfrm>
          <a:off x="0" y="1500202"/>
          <a:ext cx="8229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Developer is donating $3,000,000 to an affordable trust fund</a:t>
          </a:r>
        </a:p>
      </dsp:txBody>
      <dsp:txXfrm>
        <a:off x="66025" y="1566227"/>
        <a:ext cx="8097550" cy="1220470"/>
      </dsp:txXfrm>
    </dsp:sp>
    <dsp:sp modelId="{B41532CE-1F26-4FFE-9CAF-764CE95251F6}">
      <dsp:nvSpPr>
        <dsp:cNvPr id="0" name=""/>
        <dsp:cNvSpPr/>
      </dsp:nvSpPr>
      <dsp:spPr>
        <a:xfrm>
          <a:off x="0" y="2950642"/>
          <a:ext cx="8229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This is the first donation to the affordable trust fund in Lynn’s history</a:t>
          </a:r>
        </a:p>
      </dsp:txBody>
      <dsp:txXfrm>
        <a:off x="66025" y="3016667"/>
        <a:ext cx="8097550" cy="12204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EC3D3-0AF0-49D5-B902-F13CFF2F9AF2}">
      <dsp:nvSpPr>
        <dsp:cNvPr id="0" name=""/>
        <dsp:cNvSpPr/>
      </dsp:nvSpPr>
      <dsp:spPr>
        <a:xfrm>
          <a:off x="0" y="6324"/>
          <a:ext cx="9727475" cy="16439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Soliyarn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 specializes in the development &amp; manufacturing of smart textiles by utilizing conductive, waterproof coating</a:t>
          </a:r>
          <a:endParaRPr lang="en-US" sz="3000" kern="1200" dirty="0"/>
        </a:p>
      </dsp:txBody>
      <dsp:txXfrm>
        <a:off x="80251" y="86575"/>
        <a:ext cx="9566973" cy="14834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F7227-1C81-4D2F-84CE-D2FDE5F67A72}">
      <dsp:nvSpPr>
        <dsp:cNvPr id="0" name=""/>
        <dsp:cNvSpPr/>
      </dsp:nvSpPr>
      <dsp:spPr>
        <a:xfrm>
          <a:off x="0" y="172763"/>
          <a:ext cx="9727475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Mayor Nicholson and City Council approved a tax incentive</a:t>
          </a:r>
        </a:p>
      </dsp:txBody>
      <dsp:txXfrm>
        <a:off x="31613" y="204376"/>
        <a:ext cx="9664249" cy="584369"/>
      </dsp:txXfrm>
    </dsp:sp>
    <dsp:sp modelId="{565D9B42-FC24-4D09-ABBB-6D8F29EE8A28}">
      <dsp:nvSpPr>
        <dsp:cNvPr id="0" name=""/>
        <dsp:cNvSpPr/>
      </dsp:nvSpPr>
      <dsp:spPr>
        <a:xfrm>
          <a:off x="0" y="898118"/>
          <a:ext cx="9727475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Over five years 105 jobs will be created</a:t>
          </a:r>
        </a:p>
      </dsp:txBody>
      <dsp:txXfrm>
        <a:off x="31613" y="929731"/>
        <a:ext cx="9664249" cy="584369"/>
      </dsp:txXfrm>
    </dsp:sp>
    <dsp:sp modelId="{52DB2053-EC52-41D3-969B-6EB921065478}">
      <dsp:nvSpPr>
        <dsp:cNvPr id="0" name=""/>
        <dsp:cNvSpPr/>
      </dsp:nvSpPr>
      <dsp:spPr>
        <a:xfrm>
          <a:off x="0" y="1623473"/>
          <a:ext cx="9727475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Average salary of those jobs will be $87,000/year</a:t>
          </a:r>
        </a:p>
      </dsp:txBody>
      <dsp:txXfrm>
        <a:off x="31613" y="1655086"/>
        <a:ext cx="9664249" cy="584369"/>
      </dsp:txXfrm>
    </dsp:sp>
    <dsp:sp modelId="{3ADE44DE-78AF-4F02-A586-39A748C7B071}">
      <dsp:nvSpPr>
        <dsp:cNvPr id="0" name=""/>
        <dsp:cNvSpPr/>
      </dsp:nvSpPr>
      <dsp:spPr>
        <a:xfrm>
          <a:off x="0" y="2348828"/>
          <a:ext cx="9727475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Soliyarn received a State grant for $1,000,000</a:t>
          </a:r>
        </a:p>
      </dsp:txBody>
      <dsp:txXfrm>
        <a:off x="31613" y="2380441"/>
        <a:ext cx="9664249" cy="584369"/>
      </dsp:txXfrm>
    </dsp:sp>
    <dsp:sp modelId="{5E368F71-9C7C-4A0A-8DAA-9258990B066C}">
      <dsp:nvSpPr>
        <dsp:cNvPr id="0" name=""/>
        <dsp:cNvSpPr/>
      </dsp:nvSpPr>
      <dsp:spPr>
        <a:xfrm>
          <a:off x="0" y="3074183"/>
          <a:ext cx="9727475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Soliyarn</a:t>
          </a:r>
          <a:r>
            <a:rPr lang="en-US" sz="2700" kern="1200" dirty="0"/>
            <a:t> received a large state tax credit.  Thank You MOBD!</a:t>
          </a:r>
        </a:p>
      </dsp:txBody>
      <dsp:txXfrm>
        <a:off x="31613" y="3105796"/>
        <a:ext cx="9664249" cy="584369"/>
      </dsp:txXfrm>
    </dsp:sp>
    <dsp:sp modelId="{76C3989F-1012-4466-B784-F67A91F57ADF}">
      <dsp:nvSpPr>
        <dsp:cNvPr id="0" name=""/>
        <dsp:cNvSpPr/>
      </dsp:nvSpPr>
      <dsp:spPr>
        <a:xfrm>
          <a:off x="0" y="3799538"/>
          <a:ext cx="9727475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They have just landed a large contract with Department of Defense</a:t>
          </a:r>
        </a:p>
      </dsp:txBody>
      <dsp:txXfrm>
        <a:off x="31613" y="3831151"/>
        <a:ext cx="9664249" cy="584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32D41-21EA-3252-A089-86F0DE104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AD38FC-3345-B552-8D72-9D99D71E0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1DC5-300E-410B-59E3-889A0A7B8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CF0-E743-4134-8FC6-35DC5241E01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EA4B4-6445-CCF1-6433-7F34AAE00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0C2B4-0E03-E0C6-E390-392F172A5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3D11-F53B-434C-913E-8A69D1629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2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069A9-E8C4-DE5F-6A98-AF583DBA7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87DBF1-FD79-67F1-35BF-4666780D7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A6599-073D-C0FC-847D-809A5F0CA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CF0-E743-4134-8FC6-35DC5241E01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B67A6-76F9-2ED7-0730-755323971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0EDB-C1BA-4680-C634-7EC927C86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3D11-F53B-434C-913E-8A69D1629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72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931CA3-764C-E3FC-AD2B-A63138AD0F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CE6B9E-AE7C-9DDA-4EDF-11DC409A67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228DF-2588-EA24-7D21-B6CB7E21D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CF0-E743-4134-8FC6-35DC5241E01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C26D9-6655-298A-D6E8-598957120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7C431-B093-F13F-4C39-854F7A372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3D11-F53B-434C-913E-8A69D1629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07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A513-8EF6-4A9E-9FA8-ECD92455594A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6614-BAFE-4D3C-8E9C-F7C153514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82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A513-8EF6-4A9E-9FA8-ECD92455594A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6614-BAFE-4D3C-8E9C-F7C153514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49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A513-8EF6-4A9E-9FA8-ECD92455594A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6614-BAFE-4D3C-8E9C-F7C153514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74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5C5C5-7012-B715-F702-291FBA22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2E9DA-BFBD-E2BA-1268-6EBAA6157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0A3A5-57C2-A71B-EBAF-1542269F2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CF0-E743-4134-8FC6-35DC5241E01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1A005-6A5E-F9A5-9FC1-A79312D6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24F8D-BB27-2842-E3E6-97C884934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3D11-F53B-434C-913E-8A69D1629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48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586FB-2BED-4D65-A1AA-9E03B756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48203-5407-E9A5-A681-BD53893F2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CE150-AAEA-7BFA-B0CE-417076F54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CF0-E743-4134-8FC6-35DC5241E01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01495-7B2C-CCD7-5A48-D6D19604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207A4-FAEE-D6EC-5282-5861E916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3D11-F53B-434C-913E-8A69D1629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9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002E-660A-C254-397A-816C3EE6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50C00-4D73-3583-74C3-1ED68FB3F1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3A985C-4535-4B9C-B00B-9D543BC1E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AD1D1-7CAE-9BB2-F174-419797C10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CF0-E743-4134-8FC6-35DC5241E01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1EF53-2B29-E9EF-0F06-5904363A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089E8-CE2F-3E50-E628-2D738CF21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3D11-F53B-434C-913E-8A69D1629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7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3A787-C676-3CE6-463F-C2F2796D8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A5DBA-2DF0-9297-20BD-6D5DAAA3D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B4208-32F0-FE3A-AF57-43D29A549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E05CA-6015-3C5E-0093-2319EDDAE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492151-C87C-5449-C556-91F29B6080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ECDB2C-CBEA-D7B5-B89B-09A87A3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CF0-E743-4134-8FC6-35DC5241E01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BA6A98-F91B-5933-932B-408AD800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E8FC8A-3E5D-EA92-A473-D6FB61E48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3D11-F53B-434C-913E-8A69D1629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F8ED-4B0A-610A-4EFB-AC9900C55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A74830-71B0-674B-3E94-CB8F7796C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CF0-E743-4134-8FC6-35DC5241E01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6DEB4-AED9-64FA-F774-801C59507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D7B89-006A-C2C9-AB78-74D285197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3D11-F53B-434C-913E-8A69D1629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43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49ECF0-AC2D-597D-F1B1-2C98ACE9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CF0-E743-4134-8FC6-35DC5241E01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E1CCEB-FF4D-F97E-1EE8-A602CB444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067F1-8570-A30D-5DDE-D31E30DB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3D11-F53B-434C-913E-8A69D1629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35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29242-50C9-0554-F0B2-1B279680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96DDD-D4A9-AA7D-06E9-D3D6A5734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CD062-0A5C-6EAB-E780-EFDA1962C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3A729-85CC-3FEC-1A31-C0EC0CDA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CF0-E743-4134-8FC6-35DC5241E01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D4622-A083-AF5C-1A13-0F32518C5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D02AF-236F-2DAD-ADB9-BF2F1035C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3D11-F53B-434C-913E-8A69D1629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48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AD81A-5156-74B2-CB76-6A030B2F1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9D9D56-858A-C041-1250-2D0E0FE248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B2D9A-365D-3C7B-22A3-0CDB1DE39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51EF2-88D1-206C-89B7-47F2A73F2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1CF0-E743-4134-8FC6-35DC5241E01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ED552-A9AF-46D7-2EE0-9115E6825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0CAE5E-1291-BB71-0310-610C450C6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3D11-F53B-434C-913E-8A69D1629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90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DDB334-5F9A-5483-CCFE-57F23FDC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CAEA3-A9A7-6EF4-3B4A-92D97C005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085A7-994D-D079-92EE-365414B26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41CF0-E743-4134-8FC6-35DC5241E01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FC5A8-057F-7183-D2D0-DC5D9AC03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7BA40-7367-3026-314B-ACE4D09990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33D11-F53B-434C-913E-8A69D1629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2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56" r:id="rId8"/>
    <p:sldLayoutId id="2147483663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2A513-8EF6-4A9E-9FA8-ECD92455594A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6614-BAFE-4D3C-8E9C-F7C153514A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74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5" r:id="rId2"/>
    <p:sldLayoutId id="2147483650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0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13831C2-4B56-0FB5-7274-A22031CF8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45" y="1440893"/>
            <a:ext cx="3789988" cy="3853154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B8B8498-A488-40AF-99EB-F622ED9AD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8896786" cy="6858478"/>
          </a:xfrm>
          <a:custGeom>
            <a:avLst/>
            <a:gdLst>
              <a:gd name="connsiteX0" fmla="*/ 1472231 w 8896786"/>
              <a:gd name="connsiteY0" fmla="*/ 6858478 h 6858478"/>
              <a:gd name="connsiteX1" fmla="*/ 8896786 w 8896786"/>
              <a:gd name="connsiteY1" fmla="*/ 6858478 h 6858478"/>
              <a:gd name="connsiteX2" fmla="*/ 5720411 w 8896786"/>
              <a:gd name="connsiteY2" fmla="*/ 0 h 6858478"/>
              <a:gd name="connsiteX3" fmla="*/ 5714834 w 8896786"/>
              <a:gd name="connsiteY3" fmla="*/ 0 h 6858478"/>
              <a:gd name="connsiteX4" fmla="*/ 4648606 w 8896786"/>
              <a:gd name="connsiteY4" fmla="*/ 0 h 6858478"/>
              <a:gd name="connsiteX5" fmla="*/ 0 w 8896786"/>
              <a:gd name="connsiteY5" fmla="*/ 0 h 6858478"/>
              <a:gd name="connsiteX6" fmla="*/ 0 w 8896786"/>
              <a:gd name="connsiteY6" fmla="*/ 6857915 h 6858478"/>
              <a:gd name="connsiteX7" fmla="*/ 1472491 w 8896786"/>
              <a:gd name="connsiteY7" fmla="*/ 6857915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6786" h="6858478">
                <a:moveTo>
                  <a:pt x="1472231" y="6858478"/>
                </a:moveTo>
                <a:lnTo>
                  <a:pt x="8896786" y="6858478"/>
                </a:lnTo>
                <a:lnTo>
                  <a:pt x="5720411" y="0"/>
                </a:lnTo>
                <a:lnTo>
                  <a:pt x="5714834" y="0"/>
                </a:lnTo>
                <a:lnTo>
                  <a:pt x="4648606" y="0"/>
                </a:lnTo>
                <a:lnTo>
                  <a:pt x="0" y="0"/>
                </a:lnTo>
                <a:lnTo>
                  <a:pt x="0" y="6857915"/>
                </a:lnTo>
                <a:lnTo>
                  <a:pt x="1472491" y="685791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F033D07-FE42-4E5C-A00A-FFE1D42C0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9"/>
            <a:ext cx="8096249" cy="6858479"/>
          </a:xfrm>
          <a:custGeom>
            <a:avLst/>
            <a:gdLst>
              <a:gd name="connsiteX0" fmla="*/ 0 w 8096249"/>
              <a:gd name="connsiteY0" fmla="*/ 6858479 h 6858479"/>
              <a:gd name="connsiteX1" fmla="*/ 2130297 w 8096249"/>
              <a:gd name="connsiteY1" fmla="*/ 6858479 h 6858479"/>
              <a:gd name="connsiteX2" fmla="*/ 2130297 w 8096249"/>
              <a:gd name="connsiteY2" fmla="*/ 6858478 h 6858479"/>
              <a:gd name="connsiteX3" fmla="*/ 8096249 w 8096249"/>
              <a:gd name="connsiteY3" fmla="*/ 6858478 h 6858479"/>
              <a:gd name="connsiteX4" fmla="*/ 4919874 w 8096249"/>
              <a:gd name="connsiteY4" fmla="*/ 0 h 6858479"/>
              <a:gd name="connsiteX5" fmla="*/ 4914297 w 8096249"/>
              <a:gd name="connsiteY5" fmla="*/ 0 h 6858479"/>
              <a:gd name="connsiteX6" fmla="*/ 3848069 w 8096249"/>
              <a:gd name="connsiteY6" fmla="*/ 0 h 6858479"/>
              <a:gd name="connsiteX7" fmla="*/ 18197 w 8096249"/>
              <a:gd name="connsiteY7" fmla="*/ 0 h 6858479"/>
              <a:gd name="connsiteX8" fmla="*/ 18197 w 8096249"/>
              <a:gd name="connsiteY8" fmla="*/ 479 h 6858479"/>
              <a:gd name="connsiteX9" fmla="*/ 0 w 8096249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6249" h="6858479">
                <a:moveTo>
                  <a:pt x="0" y="6858479"/>
                </a:moveTo>
                <a:lnTo>
                  <a:pt x="2130297" y="6858479"/>
                </a:lnTo>
                <a:lnTo>
                  <a:pt x="2130297" y="6858478"/>
                </a:lnTo>
                <a:lnTo>
                  <a:pt x="8096249" y="6858478"/>
                </a:lnTo>
                <a:lnTo>
                  <a:pt x="4919874" y="0"/>
                </a:lnTo>
                <a:lnTo>
                  <a:pt x="4914297" y="0"/>
                </a:lnTo>
                <a:lnTo>
                  <a:pt x="3848069" y="0"/>
                </a:lnTo>
                <a:lnTo>
                  <a:pt x="18197" y="0"/>
                </a:lnTo>
                <a:lnTo>
                  <a:pt x="18197" y="479"/>
                </a:lnTo>
                <a:lnTo>
                  <a:pt x="0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8BA1FC-C284-A099-F7BF-F9009AC1D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740" y="372856"/>
            <a:ext cx="6454065" cy="20237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Life Science Development Tour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BC4EF6-D4B5-0729-99BE-056959DF8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740" y="5716231"/>
            <a:ext cx="4167376" cy="6129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30, 2022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A15AC7B-9270-67D1-9F27-5312F507B731}"/>
              </a:ext>
            </a:extLst>
          </p:cNvPr>
          <p:cNvSpPr txBox="1">
            <a:spLocks/>
          </p:cNvSpPr>
          <p:nvPr/>
        </p:nvSpPr>
        <p:spPr>
          <a:xfrm>
            <a:off x="6312023" y="5716231"/>
            <a:ext cx="5814874" cy="906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WELCOME To Lynn!!</a:t>
            </a:r>
          </a:p>
        </p:txBody>
      </p:sp>
    </p:spTree>
    <p:extLst>
      <p:ext uri="{BB962C8B-B14F-4D97-AF65-F5344CB8AC3E}">
        <p14:creationId xmlns:p14="http://schemas.microsoft.com/office/powerpoint/2010/main" val="2197916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1" y="304800"/>
            <a:ext cx="829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Lynnway Mart…..After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905000" y="1143000"/>
            <a:ext cx="82296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3D4E2D5-F586-F9DA-F153-44FF350E8F1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" t="6878" r="15381"/>
          <a:stretch/>
        </p:blipFill>
        <p:spPr>
          <a:xfrm rot="5400000">
            <a:off x="4410621" y="-366713"/>
            <a:ext cx="2971799" cy="599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AB7643C-7D92-2015-FC00-100525E00B61}"/>
              </a:ext>
            </a:extLst>
          </p:cNvPr>
          <p:cNvGrpSpPr/>
          <p:nvPr/>
        </p:nvGrpSpPr>
        <p:grpSpPr>
          <a:xfrm>
            <a:off x="1726853" y="4114800"/>
            <a:ext cx="8229600" cy="2463124"/>
            <a:chOff x="0" y="-18221"/>
            <a:chExt cx="8229600" cy="142050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86549D6-833B-56F0-EEFF-FE7C5F4CE4CB}"/>
                </a:ext>
              </a:extLst>
            </p:cNvPr>
            <p:cNvSpPr/>
            <p:nvPr/>
          </p:nvSpPr>
          <p:spPr>
            <a:xfrm>
              <a:off x="0" y="49762"/>
              <a:ext cx="8229600" cy="13525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05B6C117-9093-AE7F-757C-43ECD97DB309}"/>
                </a:ext>
              </a:extLst>
            </p:cNvPr>
            <p:cNvSpPr txBox="1"/>
            <p:nvPr/>
          </p:nvSpPr>
          <p:spPr>
            <a:xfrm>
              <a:off x="300073" y="-18221"/>
              <a:ext cx="7863502" cy="13544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marL="0" lvl="0" indent="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Lynnway Mart has been demolished and Phase I has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begung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and will include large open spaces that will be utilized by the public</a:t>
              </a:r>
              <a:endParaRPr lang="en-US" sz="3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90475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811 Lynnway….Today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014" y="1600201"/>
            <a:ext cx="679397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905000" y="1219200"/>
            <a:ext cx="82296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52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811 Lynnway Tomorrow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28900" y="1413464"/>
            <a:ext cx="693420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ECB659-5AFB-3400-25A3-09B318275EC5}"/>
              </a:ext>
            </a:extLst>
          </p:cNvPr>
          <p:cNvCxnSpPr/>
          <p:nvPr/>
        </p:nvCxnSpPr>
        <p:spPr>
          <a:xfrm>
            <a:off x="1905000" y="1219200"/>
            <a:ext cx="82296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22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811 Lynnway….Tomorrow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3A23C06-0EDE-B95B-2651-C1D8DB0D1F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520154"/>
              </p:ext>
            </p:extLst>
          </p:nvPr>
        </p:nvGraphicFramePr>
        <p:xfrm>
          <a:off x="1981200" y="1600200"/>
          <a:ext cx="8229600" cy="435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1905000" y="1219200"/>
            <a:ext cx="82296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90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67000" y="5893984"/>
            <a:ext cx="7391400" cy="868766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Harbor Park project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1260" y="381000"/>
            <a:ext cx="7368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Waterfront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209800" y="1143000"/>
            <a:ext cx="77724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352466"/>
            <a:ext cx="6728460" cy="436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11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latin typeface="Arial Rounded MT Bold" panose="020F0704030504030204" pitchFamily="34" charset="0"/>
              </a:rPr>
              <a:t>Soliyarn</a:t>
            </a:r>
            <a:r>
              <a:rPr lang="en-US" sz="4000" dirty="0">
                <a:latin typeface="Arial Rounded MT Bold" panose="020F0704030504030204" pitchFamily="34" charset="0"/>
              </a:rPr>
              <a:t> is coming to Lynn!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410623C-2B26-BB63-DF0B-CF9086624B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1791182"/>
              </p:ext>
            </p:extLst>
          </p:nvPr>
        </p:nvGraphicFramePr>
        <p:xfrm>
          <a:off x="1489165" y="4598126"/>
          <a:ext cx="9727475" cy="1650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1905000" y="1219200"/>
            <a:ext cx="82296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3F87CEA-280D-914F-334C-5EF1A510F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806" y="1295401"/>
            <a:ext cx="4650377" cy="310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420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Soliyarn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410623C-2B26-BB63-DF0B-CF9086624B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179139"/>
              </p:ext>
            </p:extLst>
          </p:nvPr>
        </p:nvGraphicFramePr>
        <p:xfrm>
          <a:off x="1489165" y="1349831"/>
          <a:ext cx="9727475" cy="4619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1905000" y="1219200"/>
            <a:ext cx="82296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796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16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F5A9CC-A847-DE44-4CB3-CC8693066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 Rounded MT Bold" panose="020F0704030504030204" pitchFamily="34" charset="0"/>
              </a:rPr>
              <a:t>Thank you!</a:t>
            </a: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52AEF-4293-00F7-28D2-6B3AB5D4B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EFFF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And one last thing…. </a:t>
            </a:r>
            <a:br>
              <a:rPr lang="en-US" dirty="0">
                <a:solidFill>
                  <a:srgbClr val="FEFFF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FEFFFF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EFFF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Let's watch a quick video which will show you the real Lynn and all that it offers!</a:t>
            </a:r>
          </a:p>
        </p:txBody>
      </p:sp>
    </p:spTree>
    <p:extLst>
      <p:ext uri="{BB962C8B-B14F-4D97-AF65-F5344CB8AC3E}">
        <p14:creationId xmlns:p14="http://schemas.microsoft.com/office/powerpoint/2010/main" val="2871377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Lynn is ready for Life Sciences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1140823" y="1295400"/>
            <a:ext cx="9866811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5116052-67DE-FABA-80EB-6A9B52A2D6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244478"/>
              </p:ext>
            </p:extLst>
          </p:nvPr>
        </p:nvGraphicFramePr>
        <p:xfrm>
          <a:off x="609600" y="1600201"/>
          <a:ext cx="10972800" cy="2579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1488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3663"/>
            <a:ext cx="10972800" cy="93503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Development Community has found Lynn…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1162594" y="1028697"/>
            <a:ext cx="9866811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7AA9B5DF-01A6-13D7-876B-55CE2134CC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3135762"/>
              </p:ext>
            </p:extLst>
          </p:nvPr>
        </p:nvGraphicFramePr>
        <p:xfrm>
          <a:off x="609600" y="1721802"/>
          <a:ext cx="10972800" cy="486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CA35462-5837-3831-3E9A-5A2370888260}"/>
              </a:ext>
            </a:extLst>
          </p:cNvPr>
          <p:cNvSpPr txBox="1"/>
          <p:nvPr/>
        </p:nvSpPr>
        <p:spPr>
          <a:xfrm>
            <a:off x="609600" y="1144416"/>
            <a:ext cx="688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This Year Alone…</a:t>
            </a:r>
          </a:p>
        </p:txBody>
      </p:sp>
    </p:spTree>
    <p:extLst>
      <p:ext uri="{BB962C8B-B14F-4D97-AF65-F5344CB8AC3E}">
        <p14:creationId xmlns:p14="http://schemas.microsoft.com/office/powerpoint/2010/main" val="1239838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4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6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Graphic 5" descr="Users">
            <a:extLst>
              <a:ext uri="{FF2B5EF4-FFF2-40B4-BE49-F238E27FC236}">
                <a16:creationId xmlns:a16="http://schemas.microsoft.com/office/drawing/2014/main" id="{151C0997-710C-5420-9ECA-7BC4BE4B8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9642" y="982794"/>
            <a:ext cx="4736963" cy="4736963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1C6DAFD-F12B-9362-DBDC-CA4F382E4A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3267743"/>
              </p:ext>
            </p:extLst>
          </p:nvPr>
        </p:nvGraphicFramePr>
        <p:xfrm>
          <a:off x="390525" y="885825"/>
          <a:ext cx="6095246" cy="5008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97212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Munroe Street….Before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692" y="1600201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981200" y="1295400"/>
            <a:ext cx="82296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013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379" y="228601"/>
            <a:ext cx="8229600" cy="106680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Munroe Street…today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981200" y="1219200"/>
            <a:ext cx="82296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28" y="1524001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488872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Baldwin Street…Before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692" y="1600201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981200" y="1295400"/>
            <a:ext cx="82296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18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1" y="304800"/>
            <a:ext cx="799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Baldwin Street……Today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905000" y="990600"/>
            <a:ext cx="82296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143000"/>
            <a:ext cx="5153025" cy="2857500"/>
          </a:xfrm>
          <a:prstGeom prst="rect">
            <a:avLst/>
          </a:prstGeom>
        </p:spPr>
      </p:pic>
      <p:graphicFrame>
        <p:nvGraphicFramePr>
          <p:cNvPr id="8" name="TextBox 2">
            <a:extLst>
              <a:ext uri="{FF2B5EF4-FFF2-40B4-BE49-F238E27FC236}">
                <a16:creationId xmlns:a16="http://schemas.microsoft.com/office/drawing/2014/main" id="{518C4927-E224-35C9-948A-353C74C66E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1578281"/>
              </p:ext>
            </p:extLst>
          </p:nvPr>
        </p:nvGraphicFramePr>
        <p:xfrm>
          <a:off x="1105493" y="4079200"/>
          <a:ext cx="9647637" cy="247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9356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1" y="562124"/>
            <a:ext cx="6331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Lynnway Mart……Before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1219200"/>
            <a:ext cx="82296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0" name="TextBox 5">
            <a:extLst>
              <a:ext uri="{FF2B5EF4-FFF2-40B4-BE49-F238E27FC236}">
                <a16:creationId xmlns:a16="http://schemas.microsoft.com/office/drawing/2014/main" id="{8AAFBAE0-8F3C-E8E3-9E5F-63CE9D9FEC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0057672"/>
              </p:ext>
            </p:extLst>
          </p:nvPr>
        </p:nvGraphicFramePr>
        <p:xfrm>
          <a:off x="786761" y="4538394"/>
          <a:ext cx="10273122" cy="1818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346814F-6ABE-D734-44C5-C00703ED07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1389696"/>
            <a:ext cx="6088380" cy="304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01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BA82222E6B0D45876864276914794D" ma:contentTypeVersion="2" ma:contentTypeDescription="Create a new document." ma:contentTypeScope="" ma:versionID="f37105724dc392a589808c3ed39b5043">
  <xsd:schema xmlns:xsd="http://www.w3.org/2001/XMLSchema" xmlns:xs="http://www.w3.org/2001/XMLSchema" xmlns:p="http://schemas.microsoft.com/office/2006/metadata/properties" xmlns:ns3="04ff01c5-f35d-4c21-922e-1ef782283443" targetNamespace="http://schemas.microsoft.com/office/2006/metadata/properties" ma:root="true" ma:fieldsID="081259d39211463108c48efa1b0b3360" ns3:_="">
    <xsd:import namespace="04ff01c5-f35d-4c21-922e-1ef7822834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ff01c5-f35d-4c21-922e-1ef7822834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23D600-6317-4B1A-8341-26D4D78911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ff01c5-f35d-4c21-922e-1ef7822834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A1818C-2EDD-438C-BFF9-9FA4D1B8D3DB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04ff01c5-f35d-4c21-922e-1ef78228344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AEEE00E-D066-45AC-8B22-4E7F559261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475</Words>
  <Application>Microsoft Office PowerPoint</Application>
  <PresentationFormat>Widescreen</PresentationFormat>
  <Paragraphs>63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 Rounded MT Bold</vt:lpstr>
      <vt:lpstr>Arial</vt:lpstr>
      <vt:lpstr>Calibri Light</vt:lpstr>
      <vt:lpstr>Calibri</vt:lpstr>
      <vt:lpstr>Office Theme</vt:lpstr>
      <vt:lpstr>Office Theme</vt:lpstr>
      <vt:lpstr>Life Science Development Tour</vt:lpstr>
      <vt:lpstr>Lynn is ready for Life Sciences</vt:lpstr>
      <vt:lpstr>Development Community has found Lynn…</vt:lpstr>
      <vt:lpstr>PowerPoint Presentation</vt:lpstr>
      <vt:lpstr>Munroe Street….Before</vt:lpstr>
      <vt:lpstr>Munroe Street…today</vt:lpstr>
      <vt:lpstr>Baldwin Street…Before</vt:lpstr>
      <vt:lpstr>PowerPoint Presentation</vt:lpstr>
      <vt:lpstr>PowerPoint Presentation</vt:lpstr>
      <vt:lpstr>PowerPoint Presentation</vt:lpstr>
      <vt:lpstr>811 Lynnway….Today</vt:lpstr>
      <vt:lpstr>811 Lynnway Tomorrow</vt:lpstr>
      <vt:lpstr>811 Lynnway….Tomorrow</vt:lpstr>
      <vt:lpstr>PowerPoint Presentation</vt:lpstr>
      <vt:lpstr>Soliyarn is coming to Lynn!</vt:lpstr>
      <vt:lpstr>Soliyarn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Science Development Tour</dc:title>
  <dc:creator>Jim Cowdell</dc:creator>
  <cp:lastModifiedBy>Pauline Sabino</cp:lastModifiedBy>
  <cp:revision>27</cp:revision>
  <cp:lastPrinted>2022-09-29T18:33:18Z</cp:lastPrinted>
  <dcterms:created xsi:type="dcterms:W3CDTF">2022-09-27T12:00:41Z</dcterms:created>
  <dcterms:modified xsi:type="dcterms:W3CDTF">2022-09-29T18:34:07Z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0x01010060BA82222E6B0D45876864276914794D</vt:lpwstr>
  </property>
</Properties>
</file>